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handoutMasterIdLst>
    <p:handoutMasterId r:id="rId24"/>
  </p:handoutMasterIdLst>
  <p:sldIdLst>
    <p:sldId id="257" r:id="rId2"/>
    <p:sldId id="399" r:id="rId3"/>
    <p:sldId id="258" r:id="rId4"/>
    <p:sldId id="643" r:id="rId5"/>
    <p:sldId id="644" r:id="rId6"/>
    <p:sldId id="645" r:id="rId7"/>
    <p:sldId id="646" r:id="rId8"/>
    <p:sldId id="651" r:id="rId9"/>
    <p:sldId id="652" r:id="rId10"/>
    <p:sldId id="653" r:id="rId11"/>
    <p:sldId id="630" r:id="rId12"/>
    <p:sldId id="657" r:id="rId13"/>
    <p:sldId id="631" r:id="rId14"/>
    <p:sldId id="637" r:id="rId15"/>
    <p:sldId id="638" r:id="rId16"/>
    <p:sldId id="639" r:id="rId17"/>
    <p:sldId id="640" r:id="rId18"/>
    <p:sldId id="658" r:id="rId19"/>
    <p:sldId id="654" r:id="rId20"/>
    <p:sldId id="659" r:id="rId21"/>
    <p:sldId id="574" r:id="rId22"/>
  </p:sldIdLst>
  <p:sldSz cx="12190413" cy="6859588"/>
  <p:notesSz cx="6858000" cy="9144000"/>
  <p:defaultTextStyle>
    <a:defPPr>
      <a:defRPr lang="ru-RU"/>
    </a:defPPr>
    <a:lvl1pPr marL="0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44251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88502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32753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77004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721254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65505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809756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354007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  <a:srgbClr val="9999FF"/>
    <a:srgbClr val="FABA86"/>
    <a:srgbClr val="FFFF66"/>
    <a:srgbClr val="79DCFF"/>
    <a:srgbClr val="FBD1AF"/>
    <a:srgbClr val="A7E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56" y="-96"/>
      </p:cViewPr>
      <p:guideLst>
        <p:guide orient="horz" pos="2161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-202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881023-9ED0-4657-A830-8AD5EC07E8BF}" type="datetimeFigureOut">
              <a:rPr lang="ru-RU" smtClean="0"/>
              <a:t>22.10.2023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48B501-DF2B-42A5-A042-CE2ADF8BD8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61091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A5FF41-410D-4684-A657-F304EAB1FB6D}" type="datetimeFigureOut">
              <a:rPr lang="ru-RU" smtClean="0"/>
              <a:t>22.10.2023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688079-B03E-43C3-BA31-47BD9C7FF6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0067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281" y="2130919"/>
            <a:ext cx="10361851" cy="147036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562" y="3887100"/>
            <a:ext cx="8533289" cy="175300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4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7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2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7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4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9CBD8-F81A-4973-A9BE-8E127D2B7623}" type="datetimeFigureOut">
              <a:rPr lang="ru-RU" smtClean="0"/>
              <a:pPr/>
              <a:t>22.10.2023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1DC0-608A-4A71-A519-D7C7F577F7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9CBD8-F81A-4973-A9BE-8E127D2B7623}" type="datetimeFigureOut">
              <a:rPr lang="ru-RU" smtClean="0"/>
              <a:pPr/>
              <a:t>22.10.2023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1DC0-608A-4A71-A519-D7C7F577F7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8049" y="274702"/>
            <a:ext cx="2742843" cy="585288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521" y="274702"/>
            <a:ext cx="8025355" cy="585288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9CBD8-F81A-4973-A9BE-8E127D2B7623}" type="datetimeFigureOut">
              <a:rPr lang="ru-RU" smtClean="0"/>
              <a:pPr/>
              <a:t>22.10.2023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1DC0-608A-4A71-A519-D7C7F577F7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9CBD8-F81A-4973-A9BE-8E127D2B7623}" type="datetimeFigureOut">
              <a:rPr lang="ru-RU" smtClean="0"/>
              <a:pPr/>
              <a:t>22.10.2023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1DC0-608A-4A71-A519-D7C7F577F7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959" y="4407921"/>
            <a:ext cx="10361851" cy="1362390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959" y="2907387"/>
            <a:ext cx="10361851" cy="1500534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425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8850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3275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7700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2125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655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0975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5400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9CBD8-F81A-4973-A9BE-8E127D2B7623}" type="datetimeFigureOut">
              <a:rPr lang="ru-RU" smtClean="0"/>
              <a:pPr/>
              <a:t>22.10.2023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1DC0-608A-4A71-A519-D7C7F577F7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521" y="1600571"/>
            <a:ext cx="5384099" cy="4527011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6793" y="1600571"/>
            <a:ext cx="5384099" cy="4527011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9CBD8-F81A-4973-A9BE-8E127D2B7623}" type="datetimeFigureOut">
              <a:rPr lang="ru-RU" smtClean="0"/>
              <a:pPr/>
              <a:t>22.10.2023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1DC0-608A-4A71-A519-D7C7F577F7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535469"/>
            <a:ext cx="5386216" cy="639910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4251" indent="0">
              <a:buNone/>
              <a:defRPr sz="2400" b="1"/>
            </a:lvl2pPr>
            <a:lvl3pPr marL="1088502" indent="0">
              <a:buNone/>
              <a:defRPr sz="2100" b="1"/>
            </a:lvl3pPr>
            <a:lvl4pPr marL="1632753" indent="0">
              <a:buNone/>
              <a:defRPr sz="1900" b="1"/>
            </a:lvl4pPr>
            <a:lvl5pPr marL="2177004" indent="0">
              <a:buNone/>
              <a:defRPr sz="1900" b="1"/>
            </a:lvl5pPr>
            <a:lvl6pPr marL="2721254" indent="0">
              <a:buNone/>
              <a:defRPr sz="1900" b="1"/>
            </a:lvl6pPr>
            <a:lvl7pPr marL="3265505" indent="0">
              <a:buNone/>
              <a:defRPr sz="1900" b="1"/>
            </a:lvl7pPr>
            <a:lvl8pPr marL="3809756" indent="0">
              <a:buNone/>
              <a:defRPr sz="1900" b="1"/>
            </a:lvl8pPr>
            <a:lvl9pPr marL="4354007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521" y="2175379"/>
            <a:ext cx="5386216" cy="3952203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2561" y="1535469"/>
            <a:ext cx="5388332" cy="639910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4251" indent="0">
              <a:buNone/>
              <a:defRPr sz="2400" b="1"/>
            </a:lvl2pPr>
            <a:lvl3pPr marL="1088502" indent="0">
              <a:buNone/>
              <a:defRPr sz="2100" b="1"/>
            </a:lvl3pPr>
            <a:lvl4pPr marL="1632753" indent="0">
              <a:buNone/>
              <a:defRPr sz="1900" b="1"/>
            </a:lvl4pPr>
            <a:lvl5pPr marL="2177004" indent="0">
              <a:buNone/>
              <a:defRPr sz="1900" b="1"/>
            </a:lvl5pPr>
            <a:lvl6pPr marL="2721254" indent="0">
              <a:buNone/>
              <a:defRPr sz="1900" b="1"/>
            </a:lvl6pPr>
            <a:lvl7pPr marL="3265505" indent="0">
              <a:buNone/>
              <a:defRPr sz="1900" b="1"/>
            </a:lvl7pPr>
            <a:lvl8pPr marL="3809756" indent="0">
              <a:buNone/>
              <a:defRPr sz="1900" b="1"/>
            </a:lvl8pPr>
            <a:lvl9pPr marL="4354007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2561" y="2175379"/>
            <a:ext cx="5388332" cy="3952203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9CBD8-F81A-4973-A9BE-8E127D2B7623}" type="datetimeFigureOut">
              <a:rPr lang="ru-RU" smtClean="0"/>
              <a:pPr/>
              <a:t>22.10.2023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1DC0-608A-4A71-A519-D7C7F577F7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9CBD8-F81A-4973-A9BE-8E127D2B7623}" type="datetimeFigureOut">
              <a:rPr lang="ru-RU" smtClean="0"/>
              <a:pPr/>
              <a:t>22.10.2023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1DC0-608A-4A71-A519-D7C7F577F7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9CBD8-F81A-4973-A9BE-8E127D2B7623}" type="datetimeFigureOut">
              <a:rPr lang="ru-RU" smtClean="0"/>
              <a:pPr/>
              <a:t>22.10.2023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1DC0-608A-4A71-A519-D7C7F577F7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73113"/>
            <a:ext cx="4010562" cy="1162319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113" y="273114"/>
            <a:ext cx="6814779" cy="5854468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521" y="1435433"/>
            <a:ext cx="4010562" cy="4692149"/>
          </a:xfrm>
        </p:spPr>
        <p:txBody>
          <a:bodyPr/>
          <a:lstStyle>
            <a:lvl1pPr marL="0" indent="0">
              <a:buNone/>
              <a:defRPr sz="1700"/>
            </a:lvl1pPr>
            <a:lvl2pPr marL="544251" indent="0">
              <a:buNone/>
              <a:defRPr sz="1400"/>
            </a:lvl2pPr>
            <a:lvl3pPr marL="1088502" indent="0">
              <a:buNone/>
              <a:defRPr sz="1200"/>
            </a:lvl3pPr>
            <a:lvl4pPr marL="1632753" indent="0">
              <a:buNone/>
              <a:defRPr sz="1100"/>
            </a:lvl4pPr>
            <a:lvl5pPr marL="2177004" indent="0">
              <a:buNone/>
              <a:defRPr sz="1100"/>
            </a:lvl5pPr>
            <a:lvl6pPr marL="2721254" indent="0">
              <a:buNone/>
              <a:defRPr sz="1100"/>
            </a:lvl6pPr>
            <a:lvl7pPr marL="3265505" indent="0">
              <a:buNone/>
              <a:defRPr sz="1100"/>
            </a:lvl7pPr>
            <a:lvl8pPr marL="3809756" indent="0">
              <a:buNone/>
              <a:defRPr sz="1100"/>
            </a:lvl8pPr>
            <a:lvl9pPr marL="4354007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9CBD8-F81A-4973-A9BE-8E127D2B7623}" type="datetimeFigureOut">
              <a:rPr lang="ru-RU" smtClean="0"/>
              <a:pPr/>
              <a:t>22.10.2023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1DC0-608A-4A71-A519-D7C7F577F7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406" y="4801712"/>
            <a:ext cx="7314248" cy="566869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406" y="612917"/>
            <a:ext cx="7314248" cy="4115753"/>
          </a:xfrm>
        </p:spPr>
        <p:txBody>
          <a:bodyPr/>
          <a:lstStyle>
            <a:lvl1pPr marL="0" indent="0">
              <a:buNone/>
              <a:defRPr sz="3800"/>
            </a:lvl1pPr>
            <a:lvl2pPr marL="544251" indent="0">
              <a:buNone/>
              <a:defRPr sz="3300"/>
            </a:lvl2pPr>
            <a:lvl3pPr marL="1088502" indent="0">
              <a:buNone/>
              <a:defRPr sz="2900"/>
            </a:lvl3pPr>
            <a:lvl4pPr marL="1632753" indent="0">
              <a:buNone/>
              <a:defRPr sz="2400"/>
            </a:lvl4pPr>
            <a:lvl5pPr marL="2177004" indent="0">
              <a:buNone/>
              <a:defRPr sz="2400"/>
            </a:lvl5pPr>
            <a:lvl6pPr marL="2721254" indent="0">
              <a:buNone/>
              <a:defRPr sz="2400"/>
            </a:lvl6pPr>
            <a:lvl7pPr marL="3265505" indent="0">
              <a:buNone/>
              <a:defRPr sz="2400"/>
            </a:lvl7pPr>
            <a:lvl8pPr marL="3809756" indent="0">
              <a:buNone/>
              <a:defRPr sz="2400"/>
            </a:lvl8pPr>
            <a:lvl9pPr marL="4354007" indent="0">
              <a:buNone/>
              <a:defRPr sz="24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406" y="5368581"/>
            <a:ext cx="7314248" cy="805048"/>
          </a:xfrm>
        </p:spPr>
        <p:txBody>
          <a:bodyPr/>
          <a:lstStyle>
            <a:lvl1pPr marL="0" indent="0">
              <a:buNone/>
              <a:defRPr sz="1700"/>
            </a:lvl1pPr>
            <a:lvl2pPr marL="544251" indent="0">
              <a:buNone/>
              <a:defRPr sz="1400"/>
            </a:lvl2pPr>
            <a:lvl3pPr marL="1088502" indent="0">
              <a:buNone/>
              <a:defRPr sz="1200"/>
            </a:lvl3pPr>
            <a:lvl4pPr marL="1632753" indent="0">
              <a:buNone/>
              <a:defRPr sz="1100"/>
            </a:lvl4pPr>
            <a:lvl5pPr marL="2177004" indent="0">
              <a:buNone/>
              <a:defRPr sz="1100"/>
            </a:lvl5pPr>
            <a:lvl6pPr marL="2721254" indent="0">
              <a:buNone/>
              <a:defRPr sz="1100"/>
            </a:lvl6pPr>
            <a:lvl7pPr marL="3265505" indent="0">
              <a:buNone/>
              <a:defRPr sz="1100"/>
            </a:lvl7pPr>
            <a:lvl8pPr marL="3809756" indent="0">
              <a:buNone/>
              <a:defRPr sz="1100"/>
            </a:lvl8pPr>
            <a:lvl9pPr marL="4354007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9CBD8-F81A-4973-A9BE-8E127D2B7623}" type="datetimeFigureOut">
              <a:rPr lang="ru-RU" smtClean="0"/>
              <a:pPr/>
              <a:t>22.10.2023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1DC0-608A-4A71-A519-D7C7F577F7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smCheck">
          <a:fgClr>
            <a:schemeClr val="accent4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10971372" cy="1143265"/>
          </a:xfrm>
          <a:prstGeom prst="rect">
            <a:avLst/>
          </a:prstGeom>
        </p:spPr>
        <p:txBody>
          <a:bodyPr vert="horz" lIns="108850" tIns="54425" rIns="108850" bIns="5442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600571"/>
            <a:ext cx="10971372" cy="4527011"/>
          </a:xfrm>
          <a:prstGeom prst="rect">
            <a:avLst/>
          </a:prstGeom>
        </p:spPr>
        <p:txBody>
          <a:bodyPr vert="horz" lIns="108850" tIns="54425" rIns="108850" bIns="5442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521" y="6357822"/>
            <a:ext cx="2844430" cy="365210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9CBD8-F81A-4973-A9BE-8E127D2B7623}" type="datetimeFigureOut">
              <a:rPr lang="ru-RU" smtClean="0"/>
              <a:pPr/>
              <a:t>22.10.2023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058" y="6357822"/>
            <a:ext cx="3860297" cy="365210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6463" y="6357822"/>
            <a:ext cx="2844430" cy="365210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D1DC0-608A-4A71-A519-D7C7F577F7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Рамка 6"/>
          <p:cNvSpPr/>
          <p:nvPr userDrawn="1"/>
        </p:nvSpPr>
        <p:spPr>
          <a:xfrm>
            <a:off x="1" y="0"/>
            <a:ext cx="12190413" cy="6854123"/>
          </a:xfrm>
          <a:prstGeom prst="frame">
            <a:avLst>
              <a:gd name="adj1" fmla="val 2156"/>
            </a:avLst>
          </a:prstGeom>
          <a:solidFill>
            <a:srgbClr val="7030A0"/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575" tIns="64788" rIns="129575" bIns="64788" rtlCol="0" anchor="ctr"/>
          <a:lstStyle>
            <a:defPPr>
              <a:defRPr lang="ru-RU"/>
            </a:defPPr>
            <a:lvl1pPr marL="0" algn="l" defTabSz="1088502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44251" algn="l" defTabSz="1088502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88502" algn="l" defTabSz="1088502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32753" algn="l" defTabSz="1088502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177004" algn="l" defTabSz="1088502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721254" algn="l" defTabSz="1088502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265505" algn="l" defTabSz="1088502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809756" algn="l" defTabSz="1088502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354007" algn="l" defTabSz="1088502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90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advClick="0"/>
  <p:timing>
    <p:tnLst>
      <p:par>
        <p:cTn id="1" dur="indefinite" restart="never" nodeType="tmRoot"/>
      </p:par>
    </p:tnLst>
  </p:timing>
  <p:txStyles>
    <p:titleStyle>
      <a:lvl1pPr algn="ctr" defTabSz="1088502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8188" indent="-408188" algn="l" defTabSz="1088502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84408" indent="-340157" algn="l" defTabSz="1088502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60627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04878" indent="-272125" algn="l" defTabSz="1088502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9129" indent="-272125" algn="l" defTabSz="1088502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93380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631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882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6132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4251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8502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2753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7004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1254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65505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09756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54007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595200" y="1572648"/>
            <a:ext cx="6571440" cy="9232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sz="5399" b="1" dirty="0">
              <a:ln w="19050">
                <a:solidFill>
                  <a:prstClr val="white"/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94606" y="549474"/>
            <a:ext cx="10480115" cy="3291504"/>
          </a:xfrm>
          <a:prstGeom prst="rect">
            <a:avLst/>
          </a:prstGeom>
          <a:noFill/>
        </p:spPr>
        <p:txBody>
          <a:bodyPr wrap="square" lIns="91428" tIns="45714" rIns="91428" bIns="45714" numCol="1" anchor="ctr" anchorCtr="0">
            <a:prstTxWarp prst="textSto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399" b="1" kern="10" spc="50" dirty="0" smtClean="0">
                <a:ln w="11430" cap="rnd">
                  <a:bevel/>
                </a:ln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 Математика   </a:t>
            </a:r>
            <a:endParaRPr lang="ru-RU" sz="5399" b="1" kern="10" spc="50" dirty="0">
              <a:ln w="11430" cap="rnd">
                <a:bevel/>
              </a:ln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path path="circle">
                  <a:fillToRect l="50000" t="50000" r="50000" b="50000"/>
                </a:path>
                <a:tileRect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2" name="WordArt 6"/>
          <p:cNvSpPr>
            <a:spLocks noChangeArrowheads="1" noChangeShapeType="1" noTextEdit="1"/>
          </p:cNvSpPr>
          <p:nvPr/>
        </p:nvSpPr>
        <p:spPr bwMode="auto">
          <a:xfrm>
            <a:off x="3718942" y="333450"/>
            <a:ext cx="3957835" cy="75521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44431"/>
              </a:avLst>
            </a:prstTxWarp>
          </a:bodyPr>
          <a:lstStyle/>
          <a:p>
            <a:pPr algn="ctr"/>
            <a:r>
              <a:rPr lang="ru-RU" sz="3600" kern="10" dirty="0" smtClean="0">
                <a:solidFill>
                  <a:srgbClr val="0000FF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3600" kern="10" dirty="0">
                <a:solidFill>
                  <a:srgbClr val="0000FF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класс</a:t>
            </a:r>
          </a:p>
        </p:txBody>
      </p:sp>
      <p:pic>
        <p:nvPicPr>
          <p:cNvPr id="14" name="Picture 4" descr="https://st.depositphotos.com/1501832/4850/v/950/depositphotos_48503641-stock-illustration-cartoon-children-sitting-at-school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03" t="11434" r="9665" b="12599"/>
          <a:stretch/>
        </p:blipFill>
        <p:spPr bwMode="auto">
          <a:xfrm>
            <a:off x="4583038" y="4221882"/>
            <a:ext cx="2916394" cy="2349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310738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34766" y="189434"/>
            <a:ext cx="7017177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Найди сумму чисел 7 и 5</a:t>
            </a:r>
            <a:endParaRPr lang="ru-RU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22998" y="2133650"/>
            <a:ext cx="1008112" cy="11255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08850" tIns="54425" rIns="108850" bIns="54425">
            <a:spAutoFit/>
          </a:bodyPr>
          <a:lstStyle/>
          <a:p>
            <a:pPr algn="ctr" eaLnBrk="1" hangingPunct="1">
              <a:defRPr/>
            </a:pPr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ru-RU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31110" y="2133650"/>
            <a:ext cx="1008112" cy="11255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08850" tIns="54425" rIns="108850" bIns="54425">
            <a:spAutoFit/>
          </a:bodyPr>
          <a:lstStyle/>
          <a:p>
            <a:pPr algn="ctr" eaLnBrk="1" hangingPunct="1">
              <a:defRPr/>
            </a:pPr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39222" y="2133650"/>
            <a:ext cx="1008112" cy="11255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08850" tIns="54425" rIns="108850" bIns="54425">
            <a:spAutoFit/>
          </a:bodyPr>
          <a:lstStyle/>
          <a:p>
            <a:pPr algn="ctr" eaLnBrk="1" hangingPunct="1">
              <a:defRPr/>
            </a:pPr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ru-RU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247334" y="2133650"/>
            <a:ext cx="1512168" cy="11255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08850" tIns="54425" rIns="108850" bIns="54425">
            <a:spAutoFit/>
          </a:bodyPr>
          <a:lstStyle/>
          <a:p>
            <a:pPr algn="ctr" eaLnBrk="1" hangingPunct="1">
              <a:defRPr/>
            </a:pPr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ru-RU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782838" y="2133650"/>
            <a:ext cx="1440160" cy="11255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08850" tIns="54425" rIns="108850" bIns="54425">
            <a:spAutoFit/>
          </a:bodyPr>
          <a:lstStyle/>
          <a:p>
            <a:pPr algn="ctr" eaLnBrk="1" hangingPunct="1">
              <a:defRPr/>
            </a:pPr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605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50590" y="29022"/>
            <a:ext cx="11516423" cy="11078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599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Минутка  чистописание</a:t>
            </a:r>
          </a:p>
        </p:txBody>
      </p:sp>
      <p:pic>
        <p:nvPicPr>
          <p:cNvPr id="1026" name="Picture 2" descr="https://snovenie.ru/wp-content/uploads/2019/01/aa068d2de138938765992cbb865264a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894" y="1197546"/>
            <a:ext cx="5238750" cy="517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023483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1414686" y="765498"/>
            <a:ext cx="2952328" cy="11835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08850" tIns="54425" rIns="108850" bIns="54425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b="1" kern="10" dirty="0" smtClean="0">
                <a:gradFill rotWithShape="1">
                  <a:gsLst>
                    <a:gs pos="0">
                      <a:srgbClr val="3366FF"/>
                    </a:gs>
                    <a:gs pos="25000">
                      <a:srgbClr val="01A78F"/>
                    </a:gs>
                    <a:gs pos="50000">
                      <a:srgbClr val="FFFF00"/>
                    </a:gs>
                    <a:gs pos="75000">
                      <a:srgbClr val="FF6633"/>
                    </a:gs>
                    <a:gs pos="100000">
                      <a:srgbClr val="FF3399"/>
                    </a:gs>
                  </a:gsLst>
                  <a:lin ang="18900000" scaled="1"/>
                </a:gradFill>
                <a:latin typeface="Times New Roman"/>
                <a:cs typeface="Times New Roman"/>
              </a:rPr>
              <a:t>Устное</a:t>
            </a:r>
            <a:endParaRPr lang="ru-RU" sz="4000" b="1" kern="10" dirty="0">
              <a:gradFill rotWithShape="1">
                <a:gsLst>
                  <a:gs pos="0">
                    <a:srgbClr val="3366FF"/>
                  </a:gs>
                  <a:gs pos="25000">
                    <a:srgbClr val="01A78F"/>
                  </a:gs>
                  <a:gs pos="50000">
                    <a:srgbClr val="FFFF00"/>
                  </a:gs>
                  <a:gs pos="75000">
                    <a:srgbClr val="FF6633"/>
                  </a:gs>
                  <a:gs pos="100000">
                    <a:srgbClr val="FF3399"/>
                  </a:gs>
                </a:gsLst>
                <a:lin ang="18900000" scaled="1"/>
              </a:gradFill>
              <a:latin typeface="Times New Roman"/>
              <a:cs typeface="Times New Roman"/>
            </a:endParaRPr>
          </a:p>
        </p:txBody>
      </p:sp>
      <p:sp>
        <p:nvSpPr>
          <p:cNvPr id="6" name="WordArt 2"/>
          <p:cNvSpPr>
            <a:spLocks noChangeArrowheads="1" noChangeShapeType="1" noTextEdit="1"/>
          </p:cNvSpPr>
          <p:nvPr/>
        </p:nvSpPr>
        <p:spPr bwMode="auto">
          <a:xfrm>
            <a:off x="4835066" y="1126727"/>
            <a:ext cx="3996444" cy="83687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08850" tIns="54425" rIns="108850" bIns="54425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b="1" kern="10" dirty="0" smtClean="0">
                <a:gradFill rotWithShape="1">
                  <a:gsLst>
                    <a:gs pos="0">
                      <a:srgbClr val="3366FF"/>
                    </a:gs>
                    <a:gs pos="25000">
                      <a:srgbClr val="01A78F"/>
                    </a:gs>
                    <a:gs pos="50000">
                      <a:srgbClr val="FFFF00"/>
                    </a:gs>
                    <a:gs pos="75000">
                      <a:srgbClr val="FF6633"/>
                    </a:gs>
                    <a:gs pos="100000">
                      <a:srgbClr val="FF3399"/>
                    </a:gs>
                  </a:gsLst>
                  <a:lin ang="18900000" scaled="1"/>
                </a:gradFill>
                <a:latin typeface="Times New Roman"/>
                <a:cs typeface="Times New Roman"/>
              </a:rPr>
              <a:t>сложение</a:t>
            </a:r>
            <a:endParaRPr lang="ru-RU" sz="4000" b="1" kern="10" dirty="0">
              <a:gradFill rotWithShape="1">
                <a:gsLst>
                  <a:gs pos="0">
                    <a:srgbClr val="3366FF"/>
                  </a:gs>
                  <a:gs pos="25000">
                    <a:srgbClr val="01A78F"/>
                  </a:gs>
                  <a:gs pos="50000">
                    <a:srgbClr val="FFFF00"/>
                  </a:gs>
                  <a:gs pos="75000">
                    <a:srgbClr val="FF6633"/>
                  </a:gs>
                  <a:gs pos="100000">
                    <a:srgbClr val="FF3399"/>
                  </a:gs>
                </a:gsLst>
                <a:lin ang="18900000" scaled="1"/>
              </a:gradFill>
              <a:latin typeface="Times New Roman"/>
              <a:cs typeface="Times New Roman"/>
            </a:endParaRPr>
          </a:p>
        </p:txBody>
      </p:sp>
      <p:sp>
        <p:nvSpPr>
          <p:cNvPr id="7" name="WordArt 2"/>
          <p:cNvSpPr>
            <a:spLocks noChangeArrowheads="1" noChangeShapeType="1" noTextEdit="1"/>
          </p:cNvSpPr>
          <p:nvPr/>
        </p:nvSpPr>
        <p:spPr bwMode="auto">
          <a:xfrm>
            <a:off x="9335566" y="1126728"/>
            <a:ext cx="720080" cy="822334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08850" tIns="54425" rIns="108850" bIns="54425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b="1" kern="10" dirty="0" smtClean="0">
                <a:gradFill rotWithShape="1">
                  <a:gsLst>
                    <a:gs pos="0">
                      <a:srgbClr val="3366FF"/>
                    </a:gs>
                    <a:gs pos="25000">
                      <a:srgbClr val="01A78F"/>
                    </a:gs>
                    <a:gs pos="50000">
                      <a:srgbClr val="FFFF00"/>
                    </a:gs>
                    <a:gs pos="75000">
                      <a:srgbClr val="FF6633"/>
                    </a:gs>
                    <a:gs pos="100000">
                      <a:srgbClr val="FF3399"/>
                    </a:gs>
                  </a:gsLst>
                  <a:lin ang="18900000" scaled="1"/>
                </a:gradFill>
                <a:latin typeface="Times New Roman"/>
                <a:cs typeface="Times New Roman"/>
              </a:rPr>
              <a:t>и</a:t>
            </a:r>
            <a:endParaRPr lang="ru-RU" sz="4000" b="1" kern="10" dirty="0">
              <a:gradFill rotWithShape="1">
                <a:gsLst>
                  <a:gs pos="0">
                    <a:srgbClr val="3366FF"/>
                  </a:gs>
                  <a:gs pos="25000">
                    <a:srgbClr val="01A78F"/>
                  </a:gs>
                  <a:gs pos="50000">
                    <a:srgbClr val="FFFF00"/>
                  </a:gs>
                  <a:gs pos="75000">
                    <a:srgbClr val="FF6633"/>
                  </a:gs>
                  <a:gs pos="100000">
                    <a:srgbClr val="FF3399"/>
                  </a:gs>
                </a:gsLst>
                <a:lin ang="18900000" scaled="1"/>
              </a:gradFill>
              <a:latin typeface="Times New Roman"/>
              <a:cs typeface="Times New Roman"/>
            </a:endParaRPr>
          </a:p>
        </p:txBody>
      </p:sp>
      <p:sp>
        <p:nvSpPr>
          <p:cNvPr id="8" name="WordArt 2"/>
          <p:cNvSpPr>
            <a:spLocks noChangeArrowheads="1" noChangeShapeType="1" noTextEdit="1"/>
          </p:cNvSpPr>
          <p:nvPr/>
        </p:nvSpPr>
        <p:spPr bwMode="auto">
          <a:xfrm>
            <a:off x="586594" y="2637707"/>
            <a:ext cx="4608512" cy="9675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08850" tIns="54425" rIns="108850" bIns="54425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b="1" kern="10" dirty="0" smtClean="0">
                <a:gradFill rotWithShape="1">
                  <a:gsLst>
                    <a:gs pos="0">
                      <a:srgbClr val="3366FF"/>
                    </a:gs>
                    <a:gs pos="25000">
                      <a:srgbClr val="01A78F"/>
                    </a:gs>
                    <a:gs pos="50000">
                      <a:srgbClr val="FFFF00"/>
                    </a:gs>
                    <a:gs pos="75000">
                      <a:srgbClr val="FF6633"/>
                    </a:gs>
                    <a:gs pos="100000">
                      <a:srgbClr val="FF3399"/>
                    </a:gs>
                  </a:gsLst>
                  <a:lin ang="18900000" scaled="1"/>
                </a:gradFill>
                <a:latin typeface="Times New Roman"/>
                <a:cs typeface="Times New Roman"/>
              </a:rPr>
              <a:t>вычитание</a:t>
            </a:r>
            <a:endParaRPr lang="ru-RU" sz="4000" b="1" kern="10" dirty="0">
              <a:gradFill rotWithShape="1">
                <a:gsLst>
                  <a:gs pos="0">
                    <a:srgbClr val="3366FF"/>
                  </a:gs>
                  <a:gs pos="25000">
                    <a:srgbClr val="01A78F"/>
                  </a:gs>
                  <a:gs pos="50000">
                    <a:srgbClr val="FFFF00"/>
                  </a:gs>
                  <a:gs pos="75000">
                    <a:srgbClr val="FF6633"/>
                  </a:gs>
                  <a:gs pos="100000">
                    <a:srgbClr val="FF3399"/>
                  </a:gs>
                </a:gsLst>
                <a:lin ang="18900000" scaled="1"/>
              </a:gradFill>
              <a:latin typeface="Times New Roman"/>
              <a:cs typeface="Times New Roman"/>
            </a:endParaRPr>
          </a:p>
        </p:txBody>
      </p:sp>
      <p:sp>
        <p:nvSpPr>
          <p:cNvPr id="9" name="WordArt 2"/>
          <p:cNvSpPr>
            <a:spLocks noChangeArrowheads="1" noChangeShapeType="1" noTextEdit="1"/>
          </p:cNvSpPr>
          <p:nvPr/>
        </p:nvSpPr>
        <p:spPr bwMode="auto">
          <a:xfrm>
            <a:off x="5591150" y="2725432"/>
            <a:ext cx="576064" cy="79208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08850" tIns="54425" rIns="108850" bIns="54425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b="1" kern="10" dirty="0" smtClean="0">
                <a:gradFill rotWithShape="1">
                  <a:gsLst>
                    <a:gs pos="0">
                      <a:srgbClr val="3366FF"/>
                    </a:gs>
                    <a:gs pos="25000">
                      <a:srgbClr val="01A78F"/>
                    </a:gs>
                    <a:gs pos="50000">
                      <a:srgbClr val="FFFF00"/>
                    </a:gs>
                    <a:gs pos="75000">
                      <a:srgbClr val="FF6633"/>
                    </a:gs>
                    <a:gs pos="100000">
                      <a:srgbClr val="FF3399"/>
                    </a:gs>
                  </a:gsLst>
                  <a:lin ang="18900000" scaled="1"/>
                </a:gradFill>
                <a:latin typeface="Times New Roman"/>
                <a:cs typeface="Times New Roman"/>
              </a:rPr>
              <a:t>в</a:t>
            </a:r>
            <a:endParaRPr lang="ru-RU" sz="4000" b="1" kern="10" dirty="0">
              <a:gradFill rotWithShape="1">
                <a:gsLst>
                  <a:gs pos="0">
                    <a:srgbClr val="3366FF"/>
                  </a:gs>
                  <a:gs pos="25000">
                    <a:srgbClr val="01A78F"/>
                  </a:gs>
                  <a:gs pos="50000">
                    <a:srgbClr val="FFFF00"/>
                  </a:gs>
                  <a:gs pos="75000">
                    <a:srgbClr val="FF6633"/>
                  </a:gs>
                  <a:gs pos="100000">
                    <a:srgbClr val="FF3399"/>
                  </a:gs>
                </a:gsLst>
                <a:lin ang="18900000" scaled="1"/>
              </a:gradFill>
              <a:latin typeface="Times New Roman"/>
              <a:cs typeface="Times New Roman"/>
            </a:endParaRPr>
          </a:p>
        </p:txBody>
      </p:sp>
      <p:sp>
        <p:nvSpPr>
          <p:cNvPr id="10" name="WordArt 2"/>
          <p:cNvSpPr>
            <a:spLocks noChangeArrowheads="1" noChangeShapeType="1" noTextEdit="1"/>
          </p:cNvSpPr>
          <p:nvPr/>
        </p:nvSpPr>
        <p:spPr bwMode="auto">
          <a:xfrm>
            <a:off x="6589015" y="2637708"/>
            <a:ext cx="4086454" cy="115990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08850" tIns="54425" rIns="108850" bIns="54425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b="1" kern="10" dirty="0" smtClean="0">
                <a:gradFill rotWithShape="1">
                  <a:gsLst>
                    <a:gs pos="0">
                      <a:srgbClr val="3366FF"/>
                    </a:gs>
                    <a:gs pos="25000">
                      <a:srgbClr val="01A78F"/>
                    </a:gs>
                    <a:gs pos="50000">
                      <a:srgbClr val="FFFF00"/>
                    </a:gs>
                    <a:gs pos="75000">
                      <a:srgbClr val="FF6633"/>
                    </a:gs>
                    <a:gs pos="100000">
                      <a:srgbClr val="FF3399"/>
                    </a:gs>
                  </a:gsLst>
                  <a:lin ang="18900000" scaled="1"/>
                </a:gradFill>
                <a:latin typeface="Times New Roman"/>
                <a:cs typeface="Times New Roman"/>
              </a:rPr>
              <a:t>пределах</a:t>
            </a:r>
            <a:endParaRPr lang="ru-RU" sz="4000" b="1" kern="10" dirty="0">
              <a:gradFill rotWithShape="1">
                <a:gsLst>
                  <a:gs pos="0">
                    <a:srgbClr val="3366FF"/>
                  </a:gs>
                  <a:gs pos="25000">
                    <a:srgbClr val="01A78F"/>
                  </a:gs>
                  <a:gs pos="50000">
                    <a:srgbClr val="FFFF00"/>
                  </a:gs>
                  <a:gs pos="75000">
                    <a:srgbClr val="FF6633"/>
                  </a:gs>
                  <a:gs pos="100000">
                    <a:srgbClr val="FF3399"/>
                  </a:gs>
                </a:gsLst>
                <a:lin ang="18900000" scaled="1"/>
              </a:gradFill>
              <a:latin typeface="Times New Roman"/>
              <a:cs typeface="Times New Roman"/>
            </a:endParaRPr>
          </a:p>
        </p:txBody>
      </p:sp>
      <p:sp>
        <p:nvSpPr>
          <p:cNvPr id="11" name="WordArt 2"/>
          <p:cNvSpPr>
            <a:spLocks noChangeArrowheads="1" noChangeShapeType="1" noTextEdit="1"/>
          </p:cNvSpPr>
          <p:nvPr/>
        </p:nvSpPr>
        <p:spPr bwMode="auto">
          <a:xfrm>
            <a:off x="10919742" y="2637707"/>
            <a:ext cx="1116124" cy="798421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08850" tIns="54425" rIns="108850" bIns="54425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b="1" kern="10" dirty="0" smtClean="0">
                <a:gradFill rotWithShape="1">
                  <a:gsLst>
                    <a:gs pos="0">
                      <a:srgbClr val="3366FF"/>
                    </a:gs>
                    <a:gs pos="25000">
                      <a:srgbClr val="01A78F"/>
                    </a:gs>
                    <a:gs pos="50000">
                      <a:srgbClr val="FFFF00"/>
                    </a:gs>
                    <a:gs pos="75000">
                      <a:srgbClr val="FF6633"/>
                    </a:gs>
                    <a:gs pos="100000">
                      <a:srgbClr val="FF3399"/>
                    </a:gs>
                  </a:gsLst>
                  <a:lin ang="18900000" scaled="1"/>
                </a:gradFill>
                <a:latin typeface="Times New Roman"/>
                <a:cs typeface="Times New Roman"/>
              </a:rPr>
              <a:t>20.</a:t>
            </a:r>
            <a:endParaRPr lang="ru-RU" sz="4000" b="1" kern="10" dirty="0">
              <a:gradFill rotWithShape="1">
                <a:gsLst>
                  <a:gs pos="0">
                    <a:srgbClr val="3366FF"/>
                  </a:gs>
                  <a:gs pos="25000">
                    <a:srgbClr val="01A78F"/>
                  </a:gs>
                  <a:gs pos="50000">
                    <a:srgbClr val="FFFF00"/>
                  </a:gs>
                  <a:gs pos="75000">
                    <a:srgbClr val="FF6633"/>
                  </a:gs>
                  <a:gs pos="100000">
                    <a:srgbClr val="FF3399"/>
                  </a:gs>
                </a:gsLst>
                <a:lin ang="18900000" scaled="1"/>
              </a:gradFill>
              <a:latin typeface="Times New Roman"/>
              <a:cs typeface="Times New Roman"/>
            </a:endParaRPr>
          </a:p>
        </p:txBody>
      </p:sp>
      <p:sp>
        <p:nvSpPr>
          <p:cNvPr id="12" name="WordArt 2"/>
          <p:cNvSpPr>
            <a:spLocks noChangeArrowheads="1" noChangeShapeType="1" noTextEdit="1"/>
          </p:cNvSpPr>
          <p:nvPr/>
        </p:nvSpPr>
        <p:spPr bwMode="auto">
          <a:xfrm>
            <a:off x="3430910" y="4005858"/>
            <a:ext cx="5400600" cy="139180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08850" tIns="54425" rIns="108850" bIns="54425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b="1" kern="10" dirty="0" smtClean="0">
                <a:gradFill rotWithShape="1">
                  <a:gsLst>
                    <a:gs pos="0">
                      <a:srgbClr val="3366FF"/>
                    </a:gs>
                    <a:gs pos="25000">
                      <a:srgbClr val="01A78F"/>
                    </a:gs>
                    <a:gs pos="50000">
                      <a:srgbClr val="FFFF00"/>
                    </a:gs>
                    <a:gs pos="75000">
                      <a:srgbClr val="FF6633"/>
                    </a:gs>
                    <a:gs pos="100000">
                      <a:srgbClr val="FF3399"/>
                    </a:gs>
                  </a:gsLst>
                  <a:lin ang="18900000" scaled="1"/>
                </a:gradFill>
                <a:latin typeface="Times New Roman"/>
                <a:cs typeface="Times New Roman"/>
              </a:rPr>
              <a:t>Повторение.</a:t>
            </a:r>
            <a:endParaRPr lang="ru-RU" sz="4000" b="1" kern="10" dirty="0">
              <a:gradFill rotWithShape="1">
                <a:gsLst>
                  <a:gs pos="0">
                    <a:srgbClr val="3366FF"/>
                  </a:gs>
                  <a:gs pos="25000">
                    <a:srgbClr val="01A78F"/>
                  </a:gs>
                  <a:gs pos="50000">
                    <a:srgbClr val="FFFF00"/>
                  </a:gs>
                  <a:gs pos="75000">
                    <a:srgbClr val="FF6633"/>
                  </a:gs>
                  <a:gs pos="100000">
                    <a:srgbClr val="FF3399"/>
                  </a:gs>
                </a:gsLst>
                <a:lin ang="18900000" scaled="1"/>
              </a:gra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42893982"/>
      </p:ext>
    </p:extLst>
  </p:cSld>
  <p:clrMapOvr>
    <a:masterClrMapping/>
  </p:clrMapOvr>
  <p:transition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Прямоугольник 56"/>
          <p:cNvSpPr/>
          <p:nvPr/>
        </p:nvSpPr>
        <p:spPr>
          <a:xfrm>
            <a:off x="766614" y="3501802"/>
            <a:ext cx="10945216" cy="11255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08850" tIns="54425" rIns="108850" bIns="54425">
            <a:spAutoFit/>
          </a:bodyPr>
          <a:lstStyle/>
          <a:p>
            <a:pPr algn="ctr" eaLnBrk="1" hangingPunct="1">
              <a:defRPr/>
            </a:pPr>
            <a:endParaRPr lang="ru-RU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334566" y="3501802"/>
            <a:ext cx="1152128" cy="11255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08850" tIns="54425" rIns="108850" bIns="54425">
            <a:spAutoFit/>
          </a:bodyPr>
          <a:lstStyle/>
          <a:p>
            <a:pPr algn="ctr" eaLnBrk="1" hangingPunct="1">
              <a:defRPr/>
            </a:pPr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ru-RU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4583038" y="2493690"/>
            <a:ext cx="3289683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000" dirty="0" smtClean="0">
                <a:latin typeface="Monotype Corsiva" panose="03010101010201010101" pitchFamily="66" charset="0"/>
                <a:cs typeface="Times New Roman" panose="02020603050405020304" pitchFamily="18" charset="0"/>
              </a:rPr>
              <a:t>Проверь себя</a:t>
            </a:r>
            <a:endParaRPr lang="ru-RU" sz="5000" dirty="0">
              <a:latin typeface="Monotype Corsiva" panose="03010101010201010101" pitchFamily="66" charset="0"/>
              <a:cs typeface="Times New Roman" panose="02020603050405020304" pitchFamily="18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1702718" y="3501802"/>
            <a:ext cx="1152128" cy="11255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08850" tIns="54425" rIns="108850" bIns="54425">
            <a:spAutoFit/>
          </a:bodyPr>
          <a:lstStyle/>
          <a:p>
            <a:pPr algn="ctr" eaLnBrk="1" hangingPunct="1">
              <a:defRPr/>
            </a:pPr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endParaRPr lang="ru-RU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3070870" y="3501802"/>
            <a:ext cx="1080120" cy="11255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08850" tIns="54425" rIns="108850" bIns="54425">
            <a:spAutoFit/>
          </a:bodyPr>
          <a:lstStyle/>
          <a:p>
            <a:pPr algn="ctr" eaLnBrk="1" hangingPunct="1">
              <a:defRPr/>
            </a:pPr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ru-RU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4367014" y="3501802"/>
            <a:ext cx="1080120" cy="11255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08850" tIns="54425" rIns="108850" bIns="54425">
            <a:spAutoFit/>
          </a:bodyPr>
          <a:lstStyle/>
          <a:p>
            <a:pPr algn="ctr" eaLnBrk="1" hangingPunct="1">
              <a:defRPr/>
            </a:pPr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ru-RU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5663158" y="3501802"/>
            <a:ext cx="1296144" cy="11255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08850" tIns="54425" rIns="108850" bIns="54425">
            <a:spAutoFit/>
          </a:bodyPr>
          <a:lstStyle/>
          <a:p>
            <a:pPr algn="ctr" eaLnBrk="1" hangingPunct="1">
              <a:defRPr/>
            </a:pPr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ru-RU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7103318" y="3501802"/>
            <a:ext cx="1296144" cy="11255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08850" tIns="54425" rIns="108850" bIns="54425">
            <a:spAutoFit/>
          </a:bodyPr>
          <a:lstStyle/>
          <a:p>
            <a:pPr algn="ctr" eaLnBrk="1" hangingPunct="1">
              <a:defRPr/>
            </a:pPr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ru-RU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8543478" y="3501802"/>
            <a:ext cx="936104" cy="11255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08850" tIns="54425" rIns="108850" bIns="54425">
            <a:spAutoFit/>
          </a:bodyPr>
          <a:lstStyle/>
          <a:p>
            <a:pPr algn="ctr" eaLnBrk="1" hangingPunct="1">
              <a:defRPr/>
            </a:pPr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ru-RU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9695606" y="3501802"/>
            <a:ext cx="936104" cy="11255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08850" tIns="54425" rIns="108850" bIns="54425">
            <a:spAutoFit/>
          </a:bodyPr>
          <a:lstStyle/>
          <a:p>
            <a:pPr algn="ctr" eaLnBrk="1" hangingPunct="1">
              <a:defRPr/>
            </a:pPr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10847734" y="3501802"/>
            <a:ext cx="1008112" cy="11255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08850" tIns="54425" rIns="108850" bIns="54425">
            <a:spAutoFit/>
          </a:bodyPr>
          <a:lstStyle/>
          <a:p>
            <a:pPr algn="ctr" eaLnBrk="1" hangingPunct="1">
              <a:defRPr/>
            </a:pPr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ru-RU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Штриховая стрелка вправо 3"/>
          <p:cNvSpPr/>
          <p:nvPr/>
        </p:nvSpPr>
        <p:spPr>
          <a:xfrm>
            <a:off x="10991750" y="6310114"/>
            <a:ext cx="576064" cy="14401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38622" y="261442"/>
            <a:ext cx="11214096" cy="16312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Запиши числа в порядке их уменьшения</a:t>
            </a:r>
          </a:p>
          <a:p>
            <a:r>
              <a:rPr lang="ru-RU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18, 10, 20, 16, 11, 15, 8, 5, 0</a:t>
            </a:r>
            <a:endParaRPr lang="ru-RU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007311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5" grpId="0" animBg="1"/>
      <p:bldP spid="56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8622" y="261442"/>
            <a:ext cx="10900163" cy="16312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Назови число, которое меньше чем 20, </a:t>
            </a:r>
          </a:p>
          <a:p>
            <a:r>
              <a:rPr lang="ru-RU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 больше чем 18.</a:t>
            </a:r>
            <a:endParaRPr lang="ru-RU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78982" y="2205658"/>
            <a:ext cx="4032448" cy="318767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08850" tIns="54425" rIns="108850" bIns="54425">
            <a:spAutoFit/>
          </a:bodyPr>
          <a:lstStyle/>
          <a:p>
            <a:pPr algn="ctr" eaLnBrk="1" hangingPunct="1">
              <a:defRPr/>
            </a:pPr>
            <a:r>
              <a:rPr lang="ru-RU" sz="20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endParaRPr lang="ru-RU" sz="20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11063758" y="6310114"/>
            <a:ext cx="5760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9421131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8622" y="261442"/>
            <a:ext cx="10900163" cy="16312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Назови число, которое меньше чем 10, </a:t>
            </a:r>
          </a:p>
          <a:p>
            <a:r>
              <a:rPr lang="ru-RU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 больше чем 8</a:t>
            </a:r>
            <a:endParaRPr lang="ru-RU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78982" y="2205658"/>
            <a:ext cx="4032448" cy="318767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08850" tIns="54425" rIns="108850" bIns="54425">
            <a:spAutoFit/>
          </a:bodyPr>
          <a:lstStyle/>
          <a:p>
            <a:pPr algn="ctr" eaLnBrk="1" hangingPunct="1">
              <a:defRPr/>
            </a:pPr>
            <a:r>
              <a:rPr lang="ru-RU" sz="20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ru-RU" sz="20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11063758" y="6310114"/>
            <a:ext cx="5760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010196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670" y="405458"/>
            <a:ext cx="9426233" cy="388843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846734" y="4221882"/>
            <a:ext cx="1224136" cy="16487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08850" tIns="54425" rIns="108850" bIns="54425">
            <a:spAutoFit/>
          </a:bodyPr>
          <a:lstStyle/>
          <a:p>
            <a:pPr algn="ctr" eaLnBrk="1" hangingPunct="1">
              <a:defRPr/>
            </a:pPr>
            <a:r>
              <a:rPr lang="ru-RU" sz="10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10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4926" y="4221882"/>
            <a:ext cx="1224136" cy="16487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08850" tIns="54425" rIns="108850" bIns="54425">
            <a:spAutoFit/>
          </a:bodyPr>
          <a:lstStyle/>
          <a:p>
            <a:pPr algn="ctr" eaLnBrk="1" hangingPunct="1">
              <a:defRPr/>
            </a:pPr>
            <a:r>
              <a:rPr lang="ru-RU" sz="10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10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159102" y="4221882"/>
            <a:ext cx="1224136" cy="16487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08850" tIns="54425" rIns="108850" bIns="54425">
            <a:spAutoFit/>
          </a:bodyPr>
          <a:lstStyle/>
          <a:p>
            <a:pPr algn="ctr" eaLnBrk="1" hangingPunct="1">
              <a:defRPr/>
            </a:pPr>
            <a:r>
              <a:rPr lang="ru-RU" sz="10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10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15286" y="4221882"/>
            <a:ext cx="1224136" cy="16487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08850" tIns="54425" rIns="108850" bIns="54425">
            <a:spAutoFit/>
          </a:bodyPr>
          <a:lstStyle/>
          <a:p>
            <a:pPr algn="ctr" eaLnBrk="1" hangingPunct="1">
              <a:defRPr/>
            </a:pPr>
            <a:r>
              <a:rPr lang="ru-RU" sz="10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10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399462" y="4221882"/>
            <a:ext cx="1224136" cy="16487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08850" tIns="54425" rIns="108850" bIns="54425">
            <a:spAutoFit/>
          </a:bodyPr>
          <a:lstStyle/>
          <a:p>
            <a:pPr algn="ctr" eaLnBrk="1" hangingPunct="1">
              <a:defRPr/>
            </a:pPr>
            <a:r>
              <a:rPr lang="ru-RU" sz="10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10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696078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646" y="117426"/>
            <a:ext cx="9649072" cy="439248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846734" y="4221882"/>
            <a:ext cx="1224136" cy="16487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08850" tIns="54425" rIns="108850" bIns="54425">
            <a:spAutoFit/>
          </a:bodyPr>
          <a:lstStyle/>
          <a:p>
            <a:pPr algn="ctr" eaLnBrk="1" hangingPunct="1">
              <a:defRPr/>
            </a:pPr>
            <a:r>
              <a:rPr lang="ru-RU" sz="10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sz="10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14886" y="4221882"/>
            <a:ext cx="1656184" cy="16487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08850" tIns="54425" rIns="108850" bIns="54425">
            <a:spAutoFit/>
          </a:bodyPr>
          <a:lstStyle/>
          <a:p>
            <a:pPr algn="ctr" eaLnBrk="1" hangingPunct="1">
              <a:defRPr/>
            </a:pPr>
            <a:r>
              <a:rPr lang="ru-RU" sz="10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ru-RU" sz="10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15086" y="4221882"/>
            <a:ext cx="1224136" cy="16487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08850" tIns="54425" rIns="108850" bIns="54425">
            <a:spAutoFit/>
          </a:bodyPr>
          <a:lstStyle/>
          <a:p>
            <a:pPr algn="ctr" eaLnBrk="1" hangingPunct="1">
              <a:defRPr/>
            </a:pPr>
            <a:r>
              <a:rPr lang="ru-RU" sz="10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10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527254" y="4221882"/>
            <a:ext cx="1224136" cy="16487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08850" tIns="54425" rIns="108850" bIns="54425">
            <a:spAutoFit/>
          </a:bodyPr>
          <a:lstStyle/>
          <a:p>
            <a:pPr algn="ctr" eaLnBrk="1" hangingPunct="1">
              <a:defRPr/>
            </a:pPr>
            <a:r>
              <a:rPr lang="ru-RU" sz="10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10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111430" y="4221882"/>
            <a:ext cx="1224136" cy="16487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08850" tIns="54425" rIns="108850" bIns="54425">
            <a:spAutoFit/>
          </a:bodyPr>
          <a:lstStyle/>
          <a:p>
            <a:pPr algn="ctr" eaLnBrk="1" hangingPunct="1">
              <a:defRPr/>
            </a:pPr>
            <a:r>
              <a:rPr lang="ru-RU" sz="10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ru-RU" sz="10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977823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6654" y="549474"/>
            <a:ext cx="10361851" cy="1362390"/>
          </a:xfrm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ФИЗКУЛЬТМИНУТКА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05361" y="1701602"/>
            <a:ext cx="734481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Воробьишка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потянулся,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Распрямился , встрепенулся,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Головой кивнул три раза,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Подмигнул нам черным глазом,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Лапки в стороны развёл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по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досочке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пошел .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Прогулялся и присел,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Свою песенку запел: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Чик-чирик-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чирик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чирик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548295236"/>
      </p:ext>
    </p:extLst>
  </p:cSld>
  <p:clrMapOvr>
    <a:masterClrMapping/>
  </p:clrMapOvr>
  <p:transition advClick="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190550" y="117426"/>
            <a:ext cx="11809311" cy="103324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08850" tIns="54425" rIns="108850" bIns="54425">
            <a:spAutoFit/>
          </a:bodyPr>
          <a:lstStyle/>
          <a:p>
            <a:pPr algn="ctr" eaLnBrk="1" hangingPunct="1">
              <a:defRPr/>
            </a:pPr>
            <a:r>
              <a:rPr lang="ru-RU" sz="6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Части задачи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207383" y="1269554"/>
            <a:ext cx="11843963" cy="146413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08850" tIns="54425" rIns="108850" bIns="54425">
            <a:spAutoFit/>
          </a:bodyPr>
          <a:lstStyle/>
          <a:p>
            <a:pPr algn="ctr">
              <a:defRPr/>
            </a:pPr>
            <a:r>
              <a:rPr lang="ru-RU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Условие-</a:t>
            </a:r>
            <a:r>
              <a:rPr lang="ru-RU" altLang="ru-RU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alt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то, о чем говорится в задаче</a:t>
            </a:r>
            <a:r>
              <a:rPr lang="ru-RU" altLang="ru-RU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>
              <a:defRPr/>
            </a:pPr>
            <a:r>
              <a:rPr lang="ru-RU" altLang="ru-RU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нам </a:t>
            </a:r>
            <a:r>
              <a:rPr lang="ru-RU" altLang="ru-RU" sz="4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известно</a:t>
            </a:r>
            <a:r>
              <a:rPr lang="ru-RU" altLang="ru-RU" sz="44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sz="44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07875" y="3006531"/>
            <a:ext cx="11809311" cy="78702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08850" tIns="54425" rIns="108850" bIns="54425">
            <a:spAutoFit/>
          </a:bodyPr>
          <a:lstStyle/>
          <a:p>
            <a:pPr algn="ctr">
              <a:defRPr/>
            </a:pPr>
            <a:r>
              <a:rPr lang="ru-RU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Вопрос- </a:t>
            </a:r>
            <a:r>
              <a:rPr lang="ru-RU" altLang="ru-RU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alt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то, о чём </a:t>
            </a:r>
            <a:r>
              <a:rPr lang="ru-RU" altLang="ru-RU" sz="4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спрашивается</a:t>
            </a:r>
            <a:r>
              <a:rPr lang="ru-RU" alt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задаче</a:t>
            </a:r>
            <a:r>
              <a:rPr lang="ru-RU" altLang="ru-RU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sz="4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178149" y="4077866"/>
            <a:ext cx="11593287" cy="78702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08850" tIns="54425" rIns="108850" bIns="54425">
            <a:spAutoFit/>
          </a:bodyPr>
          <a:lstStyle/>
          <a:p>
            <a:pPr algn="ctr">
              <a:defRPr/>
            </a:pPr>
            <a:r>
              <a:rPr lang="ru-RU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Решение- </a:t>
            </a:r>
            <a:r>
              <a:rPr lang="ru-RU" altLang="ru-RU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alt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математическое </a:t>
            </a:r>
            <a:r>
              <a:rPr lang="ru-RU" altLang="ru-RU" sz="4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выражение</a:t>
            </a:r>
            <a:r>
              <a:rPr lang="ru-RU" altLang="ru-RU" sz="44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sz="44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190549" y="5157986"/>
            <a:ext cx="11809312" cy="146413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08850" tIns="54425" rIns="108850" bIns="54425">
            <a:spAutoFit/>
          </a:bodyPr>
          <a:lstStyle/>
          <a:p>
            <a:pPr>
              <a:defRPr/>
            </a:pPr>
            <a:r>
              <a:rPr lang="ru-RU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Ответ- </a:t>
            </a:r>
            <a:r>
              <a:rPr lang="ru-RU" altLang="ru-RU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altLang="ru-RU" sz="4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</a:t>
            </a:r>
            <a:r>
              <a:rPr lang="ru-RU" alt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полученный при решении задачи</a:t>
            </a:r>
            <a:r>
              <a:rPr lang="ru-RU" altLang="ru-RU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63934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WordArt 2"/>
          <p:cNvSpPr>
            <a:spLocks noChangeArrowheads="1" noChangeShapeType="1" noTextEdit="1"/>
          </p:cNvSpPr>
          <p:nvPr/>
        </p:nvSpPr>
        <p:spPr bwMode="auto">
          <a:xfrm>
            <a:off x="2649860" y="662055"/>
            <a:ext cx="2808312" cy="967539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08850" tIns="54425" rIns="108850" bIns="54425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b="1" kern="10" dirty="0" smtClean="0">
                <a:gradFill rotWithShape="1">
                  <a:gsLst>
                    <a:gs pos="0">
                      <a:srgbClr val="3366FF"/>
                    </a:gs>
                    <a:gs pos="25000">
                      <a:srgbClr val="01A78F"/>
                    </a:gs>
                    <a:gs pos="50000">
                      <a:srgbClr val="FFFF00"/>
                    </a:gs>
                    <a:gs pos="75000">
                      <a:srgbClr val="FF6633"/>
                    </a:gs>
                    <a:gs pos="100000">
                      <a:srgbClr val="FF3399"/>
                    </a:gs>
                  </a:gsLst>
                  <a:lin ang="18900000" scaled="1"/>
                </a:gradFill>
                <a:latin typeface="Times New Roman"/>
                <a:cs typeface="Times New Roman"/>
              </a:rPr>
              <a:t>Правило</a:t>
            </a:r>
            <a:endParaRPr lang="ru-RU" sz="4000" b="1" kern="10" dirty="0">
              <a:gradFill rotWithShape="1">
                <a:gsLst>
                  <a:gs pos="0">
                    <a:srgbClr val="3366FF"/>
                  </a:gs>
                  <a:gs pos="25000">
                    <a:srgbClr val="01A78F"/>
                  </a:gs>
                  <a:gs pos="50000">
                    <a:srgbClr val="FFFF00"/>
                  </a:gs>
                  <a:gs pos="75000">
                    <a:srgbClr val="FF6633"/>
                  </a:gs>
                  <a:gs pos="100000">
                    <a:srgbClr val="FF3399"/>
                  </a:gs>
                </a:gsLst>
                <a:lin ang="18900000" scaled="1"/>
              </a:gradFill>
              <a:latin typeface="Times New Roman"/>
              <a:cs typeface="Times New Roman"/>
            </a:endParaRPr>
          </a:p>
        </p:txBody>
      </p:sp>
      <p:pic>
        <p:nvPicPr>
          <p:cNvPr id="2051" name="Picture 3" descr="008H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00769">
            <a:off x="334391" y="549402"/>
            <a:ext cx="2292052" cy="2438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5709042" y="662056"/>
            <a:ext cx="3081261" cy="79433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08850" tIns="54425" rIns="108850" bIns="54425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b="1" kern="10" dirty="0" smtClean="0">
                <a:gradFill rotWithShape="1">
                  <a:gsLst>
                    <a:gs pos="0">
                      <a:srgbClr val="3366FF"/>
                    </a:gs>
                    <a:gs pos="25000">
                      <a:srgbClr val="01A78F"/>
                    </a:gs>
                    <a:gs pos="50000">
                      <a:srgbClr val="FFFF00"/>
                    </a:gs>
                    <a:gs pos="75000">
                      <a:srgbClr val="FF6633"/>
                    </a:gs>
                    <a:gs pos="100000">
                      <a:srgbClr val="FF3399"/>
                    </a:gs>
                  </a:gsLst>
                  <a:lin ang="18900000" scaled="1"/>
                </a:gradFill>
                <a:latin typeface="Times New Roman"/>
                <a:cs typeface="Times New Roman"/>
              </a:rPr>
              <a:t>поднятой</a:t>
            </a:r>
            <a:endParaRPr lang="ru-RU" sz="4000" b="1" kern="10" dirty="0">
              <a:gradFill rotWithShape="1">
                <a:gsLst>
                  <a:gs pos="0">
                    <a:srgbClr val="3366FF"/>
                  </a:gs>
                  <a:gs pos="25000">
                    <a:srgbClr val="01A78F"/>
                  </a:gs>
                  <a:gs pos="50000">
                    <a:srgbClr val="FFFF00"/>
                  </a:gs>
                  <a:gs pos="75000">
                    <a:srgbClr val="FF6633"/>
                  </a:gs>
                  <a:gs pos="100000">
                    <a:srgbClr val="FF3399"/>
                  </a:gs>
                </a:gsLst>
                <a:lin ang="18900000" scaled="1"/>
              </a:gradFill>
              <a:latin typeface="Times New Roman"/>
              <a:cs typeface="Times New Roman"/>
            </a:endParaRPr>
          </a:p>
        </p:txBody>
      </p:sp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9153058" y="875989"/>
            <a:ext cx="2170629" cy="58039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08850" tIns="54425" rIns="108850" bIns="54425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b="1" kern="10" dirty="0">
                <a:gradFill rotWithShape="1">
                  <a:gsLst>
                    <a:gs pos="0">
                      <a:srgbClr val="3366FF"/>
                    </a:gs>
                    <a:gs pos="25000">
                      <a:srgbClr val="01A78F"/>
                    </a:gs>
                    <a:gs pos="50000">
                      <a:srgbClr val="FFFF00"/>
                    </a:gs>
                    <a:gs pos="75000">
                      <a:srgbClr val="FF6633"/>
                    </a:gs>
                    <a:gs pos="100000">
                      <a:srgbClr val="FF3399"/>
                    </a:gs>
                  </a:gsLst>
                  <a:lin ang="18900000" scaled="1"/>
                </a:gradFill>
                <a:latin typeface="Times New Roman"/>
                <a:cs typeface="Times New Roman"/>
              </a:rPr>
              <a:t>р</a:t>
            </a:r>
            <a:r>
              <a:rPr lang="ru-RU" sz="4000" b="1" kern="10" dirty="0" smtClean="0">
                <a:gradFill rotWithShape="1">
                  <a:gsLst>
                    <a:gs pos="0">
                      <a:srgbClr val="3366FF"/>
                    </a:gs>
                    <a:gs pos="25000">
                      <a:srgbClr val="01A78F"/>
                    </a:gs>
                    <a:gs pos="50000">
                      <a:srgbClr val="FFFF00"/>
                    </a:gs>
                    <a:gs pos="75000">
                      <a:srgbClr val="FF6633"/>
                    </a:gs>
                    <a:gs pos="100000">
                      <a:srgbClr val="FF3399"/>
                    </a:gs>
                  </a:gsLst>
                  <a:lin ang="18900000" scaled="1"/>
                </a:gradFill>
                <a:latin typeface="Times New Roman"/>
                <a:cs typeface="Times New Roman"/>
              </a:rPr>
              <a:t>уки.</a:t>
            </a:r>
            <a:endParaRPr lang="ru-RU" sz="4000" b="1" kern="10" dirty="0">
              <a:gradFill rotWithShape="1">
                <a:gsLst>
                  <a:gs pos="0">
                    <a:srgbClr val="3366FF"/>
                  </a:gs>
                  <a:gs pos="25000">
                    <a:srgbClr val="01A78F"/>
                  </a:gs>
                  <a:gs pos="50000">
                    <a:srgbClr val="FFFF00"/>
                  </a:gs>
                  <a:gs pos="75000">
                    <a:srgbClr val="FF6633"/>
                  </a:gs>
                  <a:gs pos="100000">
                    <a:srgbClr val="FF3399"/>
                  </a:gs>
                </a:gsLst>
                <a:lin ang="18900000" scaled="1"/>
              </a:gradFill>
              <a:latin typeface="Times New Roman"/>
              <a:cs typeface="Times New Roman"/>
            </a:endParaRPr>
          </a:p>
        </p:txBody>
      </p:sp>
      <p:sp>
        <p:nvSpPr>
          <p:cNvPr id="6" name="WordArt 2"/>
          <p:cNvSpPr>
            <a:spLocks noChangeArrowheads="1" noChangeShapeType="1" noTextEdit="1"/>
          </p:cNvSpPr>
          <p:nvPr/>
        </p:nvSpPr>
        <p:spPr bwMode="auto">
          <a:xfrm>
            <a:off x="2638822" y="2061642"/>
            <a:ext cx="2952328" cy="9675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08850" tIns="54425" rIns="108850" bIns="54425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b="1" kern="10" dirty="0" smtClean="0">
                <a:gradFill rotWithShape="1">
                  <a:gsLst>
                    <a:gs pos="0">
                      <a:srgbClr val="3366FF"/>
                    </a:gs>
                    <a:gs pos="25000">
                      <a:srgbClr val="01A78F"/>
                    </a:gs>
                    <a:gs pos="50000">
                      <a:srgbClr val="FFFF00"/>
                    </a:gs>
                    <a:gs pos="75000">
                      <a:srgbClr val="FF6633"/>
                    </a:gs>
                    <a:gs pos="100000">
                      <a:srgbClr val="FF3399"/>
                    </a:gs>
                  </a:gsLst>
                  <a:lin ang="18900000" scaled="1"/>
                </a:gradFill>
                <a:latin typeface="Times New Roman"/>
                <a:cs typeface="Times New Roman"/>
              </a:rPr>
              <a:t>Правило</a:t>
            </a:r>
            <a:endParaRPr lang="ru-RU" sz="4000" b="1" kern="10" dirty="0">
              <a:gradFill rotWithShape="1">
                <a:gsLst>
                  <a:gs pos="0">
                    <a:srgbClr val="3366FF"/>
                  </a:gs>
                  <a:gs pos="25000">
                    <a:srgbClr val="01A78F"/>
                  </a:gs>
                  <a:gs pos="50000">
                    <a:srgbClr val="FFFF00"/>
                  </a:gs>
                  <a:gs pos="75000">
                    <a:srgbClr val="FF6633"/>
                  </a:gs>
                  <a:gs pos="100000">
                    <a:srgbClr val="FF3399"/>
                  </a:gs>
                </a:gsLst>
                <a:lin ang="18900000" scaled="1"/>
              </a:gradFill>
              <a:latin typeface="Times New Roman"/>
              <a:cs typeface="Times New Roman"/>
            </a:endParaRPr>
          </a:p>
        </p:txBody>
      </p:sp>
      <p:sp>
        <p:nvSpPr>
          <p:cNvPr id="7" name="WordArt 2"/>
          <p:cNvSpPr>
            <a:spLocks noChangeArrowheads="1" noChangeShapeType="1" noTextEdit="1"/>
          </p:cNvSpPr>
          <p:nvPr/>
        </p:nvSpPr>
        <p:spPr bwMode="auto">
          <a:xfrm>
            <a:off x="5939543" y="2339531"/>
            <a:ext cx="2620257" cy="555776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08850" tIns="54425" rIns="108850" bIns="54425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b="1" kern="10" dirty="0">
                <a:gradFill rotWithShape="1">
                  <a:gsLst>
                    <a:gs pos="0">
                      <a:srgbClr val="3366FF"/>
                    </a:gs>
                    <a:gs pos="25000">
                      <a:srgbClr val="01A78F"/>
                    </a:gs>
                    <a:gs pos="50000">
                      <a:srgbClr val="FFFF00"/>
                    </a:gs>
                    <a:gs pos="75000">
                      <a:srgbClr val="FF6633"/>
                    </a:gs>
                    <a:gs pos="100000">
                      <a:srgbClr val="FF3399"/>
                    </a:gs>
                  </a:gsLst>
                  <a:lin ang="18900000" scaled="1"/>
                </a:gradFill>
                <a:latin typeface="Times New Roman"/>
                <a:cs typeface="Times New Roman"/>
              </a:rPr>
              <a:t>т</a:t>
            </a:r>
            <a:r>
              <a:rPr lang="ru-RU" sz="4000" b="1" kern="10" dirty="0" smtClean="0">
                <a:gradFill rotWithShape="1">
                  <a:gsLst>
                    <a:gs pos="0">
                      <a:srgbClr val="3366FF"/>
                    </a:gs>
                    <a:gs pos="25000">
                      <a:srgbClr val="01A78F"/>
                    </a:gs>
                    <a:gs pos="50000">
                      <a:srgbClr val="FFFF00"/>
                    </a:gs>
                    <a:gs pos="75000">
                      <a:srgbClr val="FF6633"/>
                    </a:gs>
                    <a:gs pos="100000">
                      <a:srgbClr val="FF3399"/>
                    </a:gs>
                  </a:gsLst>
                  <a:lin ang="18900000" scaled="1"/>
                </a:gradFill>
                <a:latin typeface="Times New Roman"/>
                <a:cs typeface="Times New Roman"/>
              </a:rPr>
              <a:t>ишины.</a:t>
            </a:r>
            <a:endParaRPr lang="ru-RU" sz="4000" b="1" kern="10" dirty="0">
              <a:gradFill rotWithShape="1">
                <a:gsLst>
                  <a:gs pos="0">
                    <a:srgbClr val="3366FF"/>
                  </a:gs>
                  <a:gs pos="25000">
                    <a:srgbClr val="01A78F"/>
                  </a:gs>
                  <a:gs pos="50000">
                    <a:srgbClr val="FFFF00"/>
                  </a:gs>
                  <a:gs pos="75000">
                    <a:srgbClr val="FF6633"/>
                  </a:gs>
                  <a:gs pos="100000">
                    <a:srgbClr val="FF3399"/>
                  </a:gs>
                </a:gsLst>
                <a:lin ang="18900000" scaled="1"/>
              </a:gradFill>
              <a:latin typeface="Times New Roman"/>
              <a:cs typeface="Times New Roman"/>
            </a:endParaRPr>
          </a:p>
        </p:txBody>
      </p:sp>
      <p:sp>
        <p:nvSpPr>
          <p:cNvPr id="8" name="WordArt 2"/>
          <p:cNvSpPr>
            <a:spLocks noChangeArrowheads="1" noChangeShapeType="1" noTextEdit="1"/>
          </p:cNvSpPr>
          <p:nvPr/>
        </p:nvSpPr>
        <p:spPr bwMode="auto">
          <a:xfrm>
            <a:off x="2649860" y="3429794"/>
            <a:ext cx="2952328" cy="9675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08850" tIns="54425" rIns="108850" bIns="54425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b="1" kern="10" dirty="0" smtClean="0">
                <a:gradFill rotWithShape="1">
                  <a:gsLst>
                    <a:gs pos="0">
                      <a:srgbClr val="3366FF"/>
                    </a:gs>
                    <a:gs pos="25000">
                      <a:srgbClr val="01A78F"/>
                    </a:gs>
                    <a:gs pos="50000">
                      <a:srgbClr val="FFFF00"/>
                    </a:gs>
                    <a:gs pos="75000">
                      <a:srgbClr val="FF6633"/>
                    </a:gs>
                    <a:gs pos="100000">
                      <a:srgbClr val="FF3399"/>
                    </a:gs>
                  </a:gsLst>
                  <a:lin ang="18900000" scaled="1"/>
                </a:gradFill>
                <a:latin typeface="Times New Roman"/>
                <a:cs typeface="Times New Roman"/>
              </a:rPr>
              <a:t>Правило</a:t>
            </a:r>
            <a:endParaRPr lang="ru-RU" sz="4000" b="1" kern="10" dirty="0">
              <a:gradFill rotWithShape="1">
                <a:gsLst>
                  <a:gs pos="0">
                    <a:srgbClr val="3366FF"/>
                  </a:gs>
                  <a:gs pos="25000">
                    <a:srgbClr val="01A78F"/>
                  </a:gs>
                  <a:gs pos="50000">
                    <a:srgbClr val="FFFF00"/>
                  </a:gs>
                  <a:gs pos="75000">
                    <a:srgbClr val="FF6633"/>
                  </a:gs>
                  <a:gs pos="100000">
                    <a:srgbClr val="FF3399"/>
                  </a:gs>
                </a:gsLst>
                <a:lin ang="18900000" scaled="1"/>
              </a:gradFill>
              <a:latin typeface="Times New Roman"/>
              <a:cs typeface="Times New Roman"/>
            </a:endParaRPr>
          </a:p>
        </p:txBody>
      </p:sp>
      <p:sp>
        <p:nvSpPr>
          <p:cNvPr id="9" name="WordArt 2"/>
          <p:cNvSpPr>
            <a:spLocks noChangeArrowheads="1" noChangeShapeType="1" noTextEdit="1"/>
          </p:cNvSpPr>
          <p:nvPr/>
        </p:nvSpPr>
        <p:spPr bwMode="auto">
          <a:xfrm>
            <a:off x="6095206" y="3717826"/>
            <a:ext cx="942540" cy="473624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08850" tIns="54425" rIns="108850" bIns="54425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b="1" kern="10" dirty="0" smtClean="0">
                <a:gradFill rotWithShape="1">
                  <a:gsLst>
                    <a:gs pos="0">
                      <a:srgbClr val="3366FF"/>
                    </a:gs>
                    <a:gs pos="25000">
                      <a:srgbClr val="01A78F"/>
                    </a:gs>
                    <a:gs pos="50000">
                      <a:srgbClr val="FFFF00"/>
                    </a:gs>
                    <a:gs pos="75000">
                      <a:srgbClr val="FF6633"/>
                    </a:gs>
                    <a:gs pos="100000">
                      <a:srgbClr val="FF3399"/>
                    </a:gs>
                  </a:gsLst>
                  <a:lin ang="18900000" scaled="1"/>
                </a:gradFill>
                <a:latin typeface="Times New Roman"/>
                <a:cs typeface="Times New Roman"/>
              </a:rPr>
              <a:t>на</a:t>
            </a:r>
            <a:endParaRPr lang="ru-RU" sz="4000" b="1" kern="10" dirty="0">
              <a:gradFill rotWithShape="1">
                <a:gsLst>
                  <a:gs pos="0">
                    <a:srgbClr val="3366FF"/>
                  </a:gs>
                  <a:gs pos="25000">
                    <a:srgbClr val="01A78F"/>
                  </a:gs>
                  <a:gs pos="50000">
                    <a:srgbClr val="FFFF00"/>
                  </a:gs>
                  <a:gs pos="75000">
                    <a:srgbClr val="FF6633"/>
                  </a:gs>
                  <a:gs pos="100000">
                    <a:srgbClr val="FF3399"/>
                  </a:gs>
                </a:gsLst>
                <a:lin ang="18900000" scaled="1"/>
              </a:gradFill>
              <a:latin typeface="Times New Roman"/>
              <a:cs typeface="Times New Roman"/>
            </a:endParaRPr>
          </a:p>
        </p:txBody>
      </p:sp>
      <p:sp>
        <p:nvSpPr>
          <p:cNvPr id="10" name="WordArt 2"/>
          <p:cNvSpPr>
            <a:spLocks noChangeArrowheads="1" noChangeShapeType="1" noTextEdit="1"/>
          </p:cNvSpPr>
          <p:nvPr/>
        </p:nvSpPr>
        <p:spPr bwMode="auto">
          <a:xfrm>
            <a:off x="7314139" y="3501802"/>
            <a:ext cx="2952328" cy="894771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08850" tIns="54425" rIns="108850" bIns="54425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b="1" kern="10" dirty="0">
                <a:gradFill rotWithShape="1">
                  <a:gsLst>
                    <a:gs pos="0">
                      <a:srgbClr val="3366FF"/>
                    </a:gs>
                    <a:gs pos="25000">
                      <a:srgbClr val="01A78F"/>
                    </a:gs>
                    <a:gs pos="50000">
                      <a:srgbClr val="FFFF00"/>
                    </a:gs>
                    <a:gs pos="75000">
                      <a:srgbClr val="FF6633"/>
                    </a:gs>
                    <a:gs pos="100000">
                      <a:srgbClr val="FF3399"/>
                    </a:gs>
                  </a:gsLst>
                  <a:lin ang="18900000" scaled="1"/>
                </a:gradFill>
                <a:latin typeface="Times New Roman"/>
                <a:cs typeface="Times New Roman"/>
              </a:rPr>
              <a:t>о</a:t>
            </a:r>
            <a:r>
              <a:rPr lang="ru-RU" sz="4000" b="1" kern="10" dirty="0" smtClean="0">
                <a:gradFill rotWithShape="1">
                  <a:gsLst>
                    <a:gs pos="0">
                      <a:srgbClr val="3366FF"/>
                    </a:gs>
                    <a:gs pos="25000">
                      <a:srgbClr val="01A78F"/>
                    </a:gs>
                    <a:gs pos="50000">
                      <a:srgbClr val="FFFF00"/>
                    </a:gs>
                    <a:gs pos="75000">
                      <a:srgbClr val="FF6633"/>
                    </a:gs>
                    <a:gs pos="100000">
                      <a:srgbClr val="FF3399"/>
                    </a:gs>
                  </a:gsLst>
                  <a:lin ang="18900000" scaled="1"/>
                </a:gradFill>
                <a:latin typeface="Times New Roman"/>
                <a:cs typeface="Times New Roman"/>
              </a:rPr>
              <a:t>шибку.</a:t>
            </a:r>
            <a:endParaRPr lang="ru-RU" sz="4000" b="1" kern="10" dirty="0">
              <a:gradFill rotWithShape="1">
                <a:gsLst>
                  <a:gs pos="0">
                    <a:srgbClr val="3366FF"/>
                  </a:gs>
                  <a:gs pos="25000">
                    <a:srgbClr val="01A78F"/>
                  </a:gs>
                  <a:gs pos="50000">
                    <a:srgbClr val="FFFF00"/>
                  </a:gs>
                  <a:gs pos="75000">
                    <a:srgbClr val="FF6633"/>
                  </a:gs>
                  <a:gs pos="100000">
                    <a:srgbClr val="FF3399"/>
                  </a:gs>
                </a:gsLst>
                <a:lin ang="18900000" scaled="1"/>
              </a:gra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5593743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Федько аттест\Математика\1639199284_45-papik-pro-p-svetofor-klipart-5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50" y="189434"/>
            <a:ext cx="11809312" cy="6496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2363263"/>
      </p:ext>
    </p:extLst>
  </p:cSld>
  <p:clrMapOvr>
    <a:masterClrMapping/>
  </p:clrMapOvr>
  <p:transition advClick="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596466" y="1573320"/>
            <a:ext cx="6569064" cy="9228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sz="5397" b="1" dirty="0">
              <a:ln w="19050">
                <a:solidFill>
                  <a:prstClr val="white"/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70719" y="504379"/>
            <a:ext cx="10476326" cy="3290314"/>
          </a:xfrm>
          <a:prstGeom prst="rect">
            <a:avLst/>
          </a:prstGeom>
          <a:noFill/>
        </p:spPr>
        <p:txBody>
          <a:bodyPr wrap="square" lIns="91395" tIns="45697" rIns="91395" bIns="45697" numCol="1" anchor="ctr" anchorCtr="0">
            <a:prstTxWarp prst="textSto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397" b="1" kern="10" spc="50" dirty="0" smtClean="0">
                <a:ln w="11430" cap="rnd">
                  <a:bevel/>
                </a:ln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Молодцы! </a:t>
            </a:r>
            <a:endParaRPr lang="ru-RU" sz="5397" b="1" kern="10" spc="50" dirty="0">
              <a:ln w="11430" cap="rnd">
                <a:bevel/>
              </a:ln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path path="circle">
                  <a:fillToRect l="50000" t="50000" r="50000" b="50000"/>
                </a:path>
                <a:tileRect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14" name="Picture 4" descr="https://st.depositphotos.com/1501832/4850/v/950/depositphotos_48503641-stock-illustration-cartoon-children-sitting-at-school.jpg">
            <a:hlinkClick r:id="" action="ppaction://noaction"/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03" t="11434" r="9665" b="12599"/>
          <a:stretch/>
        </p:blipFill>
        <p:spPr bwMode="auto">
          <a:xfrm>
            <a:off x="4423328" y="4305985"/>
            <a:ext cx="2915339" cy="2348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303184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029422" y="2848506"/>
            <a:ext cx="1981947" cy="309679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565" y="2869283"/>
            <a:ext cx="2232248" cy="307601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70670" y="909514"/>
            <a:ext cx="10051727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anose="03010101010201010101" pitchFamily="66" charset="0"/>
              </a:rPr>
              <a:t>Тема </a:t>
            </a:r>
            <a:r>
              <a:rPr lang="ru-RU" sz="6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anose="03010101010201010101" pitchFamily="66" charset="0"/>
              </a:rPr>
              <a:t>урока:</a:t>
            </a:r>
          </a:p>
          <a:p>
            <a:pPr algn="ctr"/>
            <a:r>
              <a:rPr lang="ru-RU" sz="6000" dirty="0" smtClean="0"/>
              <a:t> «</a:t>
            </a:r>
            <a:r>
              <a:rPr lang="ru-RU" sz="5000" dirty="0" smtClean="0">
                <a:latin typeface="Monotype Corsiva" panose="03010101010201010101" pitchFamily="66" charset="0"/>
              </a:rPr>
              <a:t>Числа </a:t>
            </a:r>
            <a:r>
              <a:rPr lang="ru-RU" sz="5000" dirty="0">
                <a:latin typeface="Monotype Corsiva" panose="03010101010201010101" pitchFamily="66" charset="0"/>
              </a:rPr>
              <a:t>от 1 до 20.  </a:t>
            </a:r>
            <a:r>
              <a:rPr lang="ru-RU" sz="6000" dirty="0" smtClean="0"/>
              <a:t>»</a:t>
            </a:r>
            <a:endParaRPr lang="ru-RU" sz="60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  <p:sp>
        <p:nvSpPr>
          <p:cNvPr id="8" name="WordArt 2"/>
          <p:cNvSpPr>
            <a:spLocks noChangeArrowheads="1" noChangeShapeType="1" noTextEdit="1"/>
          </p:cNvSpPr>
          <p:nvPr/>
        </p:nvSpPr>
        <p:spPr bwMode="auto">
          <a:xfrm>
            <a:off x="190550" y="333450"/>
            <a:ext cx="2736304" cy="64807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08850" tIns="54425" rIns="108850" bIns="54425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300" b="1" kern="10" dirty="0" smtClean="0">
                <a:gradFill rotWithShape="1">
                  <a:gsLst>
                    <a:gs pos="0">
                      <a:srgbClr val="3366FF"/>
                    </a:gs>
                    <a:gs pos="25000">
                      <a:srgbClr val="01A78F"/>
                    </a:gs>
                    <a:gs pos="50000">
                      <a:srgbClr val="FFFF00"/>
                    </a:gs>
                    <a:gs pos="75000">
                      <a:srgbClr val="FF6633"/>
                    </a:gs>
                    <a:gs pos="100000">
                      <a:srgbClr val="FF3399"/>
                    </a:gs>
                  </a:gsLst>
                  <a:lin ang="18900000" scaled="1"/>
                </a:gradFill>
                <a:latin typeface="Times New Roman"/>
                <a:cs typeface="Times New Roman"/>
              </a:rPr>
              <a:t>Урок № 2 </a:t>
            </a:r>
            <a:endParaRPr lang="ru-RU" sz="4300" b="1" kern="10" dirty="0">
              <a:gradFill rotWithShape="1">
                <a:gsLst>
                  <a:gs pos="0">
                    <a:srgbClr val="3366FF"/>
                  </a:gs>
                  <a:gs pos="25000">
                    <a:srgbClr val="01A78F"/>
                  </a:gs>
                  <a:gs pos="50000">
                    <a:srgbClr val="FFFF00"/>
                  </a:gs>
                  <a:gs pos="75000">
                    <a:srgbClr val="FF6633"/>
                  </a:gs>
                  <a:gs pos="100000">
                    <a:srgbClr val="FF3399"/>
                  </a:gs>
                </a:gsLst>
                <a:lin ang="18900000" scaled="1"/>
              </a:gradFill>
              <a:latin typeface="Times New Roman"/>
              <a:cs typeface="Times New Roman"/>
            </a:endParaRPr>
          </a:p>
        </p:txBody>
      </p:sp>
      <p:pic>
        <p:nvPicPr>
          <p:cNvPr id="9" name="Содержимое 9" descr="img_957c2e782934944233c4c01f5bac086e.gif"/>
          <p:cNvPicPr>
            <a:picLocks noGrp="1"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"/>
          <a:stretch>
            <a:fillRect/>
          </a:stretch>
        </p:blipFill>
        <p:spPr bwMode="auto">
          <a:xfrm>
            <a:off x="8255446" y="2641376"/>
            <a:ext cx="2875554" cy="3511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136619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74726" y="333450"/>
            <a:ext cx="9168920" cy="16312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Уменьшаемое 11, вычитаемое 3. </a:t>
            </a:r>
          </a:p>
          <a:p>
            <a:pPr algn="ctr"/>
            <a:r>
              <a:rPr lang="ru-RU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Найди разность.</a:t>
            </a:r>
            <a:endParaRPr lang="ru-RU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82838" y="2133650"/>
            <a:ext cx="1440160" cy="11255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08850" tIns="54425" rIns="108850" bIns="54425">
            <a:spAutoFit/>
          </a:bodyPr>
          <a:lstStyle/>
          <a:p>
            <a:pPr algn="ctr" eaLnBrk="1" hangingPunct="1">
              <a:defRPr/>
            </a:pPr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ru-RU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22998" y="2133650"/>
            <a:ext cx="1008112" cy="11255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08850" tIns="54425" rIns="108850" bIns="54425">
            <a:spAutoFit/>
          </a:bodyPr>
          <a:lstStyle/>
          <a:p>
            <a:pPr algn="ctr" eaLnBrk="1" hangingPunct="1">
              <a:defRPr/>
            </a:pPr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ru-RU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31110" y="2133650"/>
            <a:ext cx="1008112" cy="11255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08850" tIns="54425" rIns="108850" bIns="54425">
            <a:spAutoFit/>
          </a:bodyPr>
          <a:lstStyle/>
          <a:p>
            <a:pPr algn="ctr" eaLnBrk="1" hangingPunct="1">
              <a:defRPr/>
            </a:pPr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39222" y="2133650"/>
            <a:ext cx="1008112" cy="11255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08850" tIns="54425" rIns="108850" bIns="54425">
            <a:spAutoFit/>
          </a:bodyPr>
          <a:lstStyle/>
          <a:p>
            <a:pPr algn="ctr" eaLnBrk="1" hangingPunct="1">
              <a:defRPr/>
            </a:pPr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ru-RU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247334" y="2133650"/>
            <a:ext cx="1008112" cy="11255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08850" tIns="54425" rIns="108850" bIns="54425">
            <a:spAutoFit/>
          </a:bodyPr>
          <a:lstStyle/>
          <a:p>
            <a:pPr algn="ctr" eaLnBrk="1" hangingPunct="1">
              <a:defRPr/>
            </a:pPr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ru-RU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205202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86694" y="333450"/>
            <a:ext cx="8132354" cy="16312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Назовите число,</a:t>
            </a:r>
          </a:p>
          <a:p>
            <a:pPr algn="ctr"/>
            <a:r>
              <a:rPr lang="ru-RU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которое на 3 меньше, чем 10</a:t>
            </a:r>
            <a:endParaRPr lang="ru-RU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367014" y="2205658"/>
            <a:ext cx="3096344" cy="318767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08850" tIns="54425" rIns="108850" bIns="54425">
            <a:spAutoFit/>
          </a:bodyPr>
          <a:lstStyle/>
          <a:p>
            <a:pPr algn="ctr" eaLnBrk="1" hangingPunct="1">
              <a:defRPr/>
            </a:pPr>
            <a:r>
              <a:rPr lang="ru-RU" sz="20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sz="20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670569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38622" y="261442"/>
            <a:ext cx="8013476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Найди разность чисел 13 и 4</a:t>
            </a:r>
            <a:endParaRPr lang="ru-RU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22998" y="2133650"/>
            <a:ext cx="1008112" cy="11255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08850" tIns="54425" rIns="108850" bIns="54425">
            <a:spAutoFit/>
          </a:bodyPr>
          <a:lstStyle/>
          <a:p>
            <a:pPr algn="ctr" eaLnBrk="1" hangingPunct="1">
              <a:defRPr/>
            </a:pPr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ru-RU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10830" y="2133650"/>
            <a:ext cx="1512168" cy="11255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08850" tIns="54425" rIns="108850" bIns="54425">
            <a:spAutoFit/>
          </a:bodyPr>
          <a:lstStyle/>
          <a:p>
            <a:pPr algn="ctr" eaLnBrk="1" hangingPunct="1">
              <a:defRPr/>
            </a:pPr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ru-RU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39222" y="2133650"/>
            <a:ext cx="1008112" cy="11255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08850" tIns="54425" rIns="108850" bIns="54425">
            <a:spAutoFit/>
          </a:bodyPr>
          <a:lstStyle/>
          <a:p>
            <a:pPr algn="ctr" eaLnBrk="1" hangingPunct="1">
              <a:defRPr/>
            </a:pPr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ru-RU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247334" y="2133650"/>
            <a:ext cx="1008112" cy="11255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08850" tIns="54425" rIns="108850" bIns="54425">
            <a:spAutoFit/>
          </a:bodyPr>
          <a:lstStyle/>
          <a:p>
            <a:pPr algn="ctr" eaLnBrk="1" hangingPunct="1">
              <a:defRPr/>
            </a:pPr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ru-RU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231110" y="2133650"/>
            <a:ext cx="1008112" cy="11255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08850" tIns="54425" rIns="108850" bIns="54425">
            <a:spAutoFit/>
          </a:bodyPr>
          <a:lstStyle/>
          <a:p>
            <a:pPr algn="ctr" eaLnBrk="1" hangingPunct="1">
              <a:defRPr/>
            </a:pPr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384187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50590" y="261442"/>
            <a:ext cx="11392158" cy="16312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Первое слагаемое 6, второе слагаемое 5. </a:t>
            </a:r>
          </a:p>
          <a:p>
            <a:pPr algn="ctr"/>
            <a:r>
              <a:rPr lang="ru-RU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Найди сумму чисел.</a:t>
            </a:r>
            <a:endParaRPr lang="ru-RU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22998" y="2133650"/>
            <a:ext cx="1008112" cy="11255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08850" tIns="54425" rIns="108850" bIns="54425">
            <a:spAutoFit/>
          </a:bodyPr>
          <a:lstStyle/>
          <a:p>
            <a:pPr algn="ctr" eaLnBrk="1" hangingPunct="1">
              <a:defRPr/>
            </a:pPr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ru-RU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31110" y="2133650"/>
            <a:ext cx="1008112" cy="11255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08850" tIns="54425" rIns="108850" bIns="54425">
            <a:spAutoFit/>
          </a:bodyPr>
          <a:lstStyle/>
          <a:p>
            <a:pPr algn="ctr" eaLnBrk="1" hangingPunct="1">
              <a:defRPr/>
            </a:pPr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39222" y="2133650"/>
            <a:ext cx="1008112" cy="11255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08850" tIns="54425" rIns="108850" bIns="54425">
            <a:spAutoFit/>
          </a:bodyPr>
          <a:lstStyle/>
          <a:p>
            <a:pPr algn="ctr" eaLnBrk="1" hangingPunct="1">
              <a:defRPr/>
            </a:pPr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ru-RU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247334" y="2133650"/>
            <a:ext cx="1512168" cy="11255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08850" tIns="54425" rIns="108850" bIns="54425">
            <a:spAutoFit/>
          </a:bodyPr>
          <a:lstStyle/>
          <a:p>
            <a:pPr algn="ctr" eaLnBrk="1" hangingPunct="1">
              <a:defRPr/>
            </a:pPr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ru-RU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14886" y="2133650"/>
            <a:ext cx="1008112" cy="11255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08850" tIns="54425" rIns="108850" bIns="54425">
            <a:spAutoFit/>
          </a:bodyPr>
          <a:lstStyle/>
          <a:p>
            <a:pPr algn="ctr" eaLnBrk="1" hangingPunct="1">
              <a:defRPr/>
            </a:pPr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327409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42678" y="261442"/>
            <a:ext cx="9008620" cy="16312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Уменьшаемое 11 вычитаемое 4. </a:t>
            </a:r>
          </a:p>
          <a:p>
            <a:r>
              <a:rPr lang="ru-RU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Чему равна разность?</a:t>
            </a:r>
            <a:endParaRPr lang="ru-RU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22998" y="2133650"/>
            <a:ext cx="1008112" cy="11255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08850" tIns="54425" rIns="108850" bIns="54425">
            <a:spAutoFit/>
          </a:bodyPr>
          <a:lstStyle/>
          <a:p>
            <a:pPr algn="ctr" eaLnBrk="1" hangingPunct="1">
              <a:defRPr/>
            </a:pPr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ru-RU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31110" y="2133650"/>
            <a:ext cx="1008112" cy="11255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08850" tIns="54425" rIns="108850" bIns="54425">
            <a:spAutoFit/>
          </a:bodyPr>
          <a:lstStyle/>
          <a:p>
            <a:pPr algn="ctr" eaLnBrk="1" hangingPunct="1">
              <a:defRPr/>
            </a:pPr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39222" y="2133650"/>
            <a:ext cx="1008112" cy="11255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08850" tIns="54425" rIns="108850" bIns="54425">
            <a:spAutoFit/>
          </a:bodyPr>
          <a:lstStyle/>
          <a:p>
            <a:pPr algn="ctr" eaLnBrk="1" hangingPunct="1">
              <a:defRPr/>
            </a:pPr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ru-RU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247334" y="2133650"/>
            <a:ext cx="1512168" cy="11255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08850" tIns="54425" rIns="108850" bIns="54425">
            <a:spAutoFit/>
          </a:bodyPr>
          <a:lstStyle/>
          <a:p>
            <a:pPr algn="ctr" eaLnBrk="1" hangingPunct="1">
              <a:defRPr/>
            </a:pPr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782838" y="2133650"/>
            <a:ext cx="1440160" cy="11255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08850" tIns="54425" rIns="108850" bIns="54425">
            <a:spAutoFit/>
          </a:bodyPr>
          <a:lstStyle/>
          <a:p>
            <a:pPr algn="ctr" eaLnBrk="1" hangingPunct="1">
              <a:defRPr/>
            </a:pPr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ru-RU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58741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494806" y="261442"/>
            <a:ext cx="6288837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Найди разность 15 и 7</a:t>
            </a:r>
            <a:endParaRPr lang="ru-RU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22998" y="2133650"/>
            <a:ext cx="1008112" cy="11255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08850" tIns="54425" rIns="108850" bIns="54425">
            <a:spAutoFit/>
          </a:bodyPr>
          <a:lstStyle/>
          <a:p>
            <a:pPr algn="ctr" eaLnBrk="1" hangingPunct="1">
              <a:defRPr/>
            </a:pPr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ru-RU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31110" y="2133650"/>
            <a:ext cx="1008112" cy="11255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08850" tIns="54425" rIns="108850" bIns="54425">
            <a:spAutoFit/>
          </a:bodyPr>
          <a:lstStyle/>
          <a:p>
            <a:pPr algn="ctr" eaLnBrk="1" hangingPunct="1">
              <a:defRPr/>
            </a:pPr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39222" y="2133650"/>
            <a:ext cx="1008112" cy="11255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08850" tIns="54425" rIns="108850" bIns="54425">
            <a:spAutoFit/>
          </a:bodyPr>
          <a:lstStyle/>
          <a:p>
            <a:pPr algn="ctr" eaLnBrk="1" hangingPunct="1">
              <a:defRPr/>
            </a:pPr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ru-RU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247334" y="2133650"/>
            <a:ext cx="1512168" cy="11255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08850" tIns="54425" rIns="108850" bIns="54425">
            <a:spAutoFit/>
          </a:bodyPr>
          <a:lstStyle/>
          <a:p>
            <a:pPr algn="ctr" eaLnBrk="1" hangingPunct="1">
              <a:defRPr/>
            </a:pPr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ru-RU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782838" y="2133650"/>
            <a:ext cx="1440160" cy="11255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08850" tIns="54425" rIns="108850" bIns="54425">
            <a:spAutoFit/>
          </a:bodyPr>
          <a:lstStyle/>
          <a:p>
            <a:pPr algn="ctr" eaLnBrk="1" hangingPunct="1">
              <a:defRPr/>
            </a:pPr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ru-RU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024693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3527</TotalTime>
  <Words>280</Words>
  <Application>Microsoft Office PowerPoint</Application>
  <PresentationFormat>Произвольный</PresentationFormat>
  <Paragraphs>109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ФИЗКУЛЬТМИНУТКА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Никифорова Наталья</dc:creator>
  <cp:lastModifiedBy>Владимир</cp:lastModifiedBy>
  <cp:revision>275</cp:revision>
  <dcterms:created xsi:type="dcterms:W3CDTF">2016-11-11T12:35:51Z</dcterms:created>
  <dcterms:modified xsi:type="dcterms:W3CDTF">2023-10-22T11:42:54Z</dcterms:modified>
</cp:coreProperties>
</file>