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62" r:id="rId3"/>
    <p:sldId id="258" r:id="rId4"/>
    <p:sldId id="261" r:id="rId5"/>
    <p:sldId id="267" r:id="rId6"/>
    <p:sldId id="270" r:id="rId7"/>
    <p:sldId id="265" r:id="rId8"/>
    <p:sldId id="280" r:id="rId9"/>
    <p:sldId id="264" r:id="rId10"/>
    <p:sldId id="268" r:id="rId11"/>
    <p:sldId id="275" r:id="rId12"/>
    <p:sldId id="273" r:id="rId13"/>
    <p:sldId id="279" r:id="rId14"/>
    <p:sldId id="260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AE2BBE-10D4-418B-9D99-7EA86641ED2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4055AF-3998-429C-9596-D4443C00C30F}"/>
              </a:ext>
            </a:extLst>
          </p:cNvPr>
          <p:cNvSpPr txBox="1"/>
          <p:nvPr/>
        </p:nvSpPr>
        <p:spPr>
          <a:xfrm>
            <a:off x="3052616" y="5211221"/>
            <a:ext cx="635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Автор презентации: </a:t>
            </a:r>
            <a:r>
              <a:rPr lang="ru-RU" sz="1600" b="1" dirty="0" smtClean="0"/>
              <a:t>Федько Мария Викторовна,</a:t>
            </a:r>
            <a:endParaRPr lang="ru-RU" sz="1600" b="1" dirty="0"/>
          </a:p>
          <a:p>
            <a:pPr algn="ctr"/>
            <a:r>
              <a:rPr lang="ru-RU" sz="1600" b="1" dirty="0"/>
              <a:t>Учитель начальных классов </a:t>
            </a:r>
            <a:r>
              <a:rPr lang="ru-RU" sz="1600" b="1" dirty="0" err="1" smtClean="0"/>
              <a:t>МБОУ«Карамышевская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СШ №25»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. Карамышево 2023</a:t>
            </a:r>
            <a:endParaRPr lang="ru-RU" sz="1600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3502890" y="454894"/>
            <a:ext cx="5024583" cy="17064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во 2 классе</a:t>
            </a:r>
          </a:p>
        </p:txBody>
      </p:sp>
      <p:sp>
        <p:nvSpPr>
          <p:cNvPr id="4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4845627" y="2437150"/>
            <a:ext cx="2339109" cy="52752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1286160" y="3181933"/>
            <a:ext cx="9887528" cy="170641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– выражение народной мудрости, нравственная идея фольклорных сказок на примере сказки «Лиса и журавль» 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 rot="20678470">
            <a:off x="725402" y="1140537"/>
            <a:ext cx="3005751" cy="68683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2AA3DB6-7370-4F40-8AD5-D1E90D158666}"/>
              </a:ext>
            </a:extLst>
          </p:cNvPr>
          <p:cNvSpPr/>
          <p:nvPr/>
        </p:nvSpPr>
        <p:spPr>
          <a:xfrm>
            <a:off x="3941994" y="522231"/>
            <a:ext cx="3918151" cy="6834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мстительный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A4A8EC8-F901-4B2A-BEAC-EF041D784456}"/>
              </a:ext>
            </a:extLst>
          </p:cNvPr>
          <p:cNvSpPr/>
          <p:nvPr/>
        </p:nvSpPr>
        <p:spPr>
          <a:xfrm rot="1271762">
            <a:off x="8222607" y="1076989"/>
            <a:ext cx="3380535" cy="68012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доверчивый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E92C14D-FA0B-49F4-9846-0F0FC3E384C2}"/>
              </a:ext>
            </a:extLst>
          </p:cNvPr>
          <p:cNvSpPr/>
          <p:nvPr/>
        </p:nvSpPr>
        <p:spPr>
          <a:xfrm rot="20458431">
            <a:off x="432212" y="3906453"/>
            <a:ext cx="3617720" cy="6834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злопамятный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8AF85BA-2173-4D78-B02E-ADFA045C0F8D}"/>
              </a:ext>
            </a:extLst>
          </p:cNvPr>
          <p:cNvSpPr/>
          <p:nvPr/>
        </p:nvSpPr>
        <p:spPr>
          <a:xfrm rot="1169501">
            <a:off x="9521364" y="3326931"/>
            <a:ext cx="2255184" cy="61026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умный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D4CE274B-70F2-466D-A496-E3E517057781}"/>
              </a:ext>
            </a:extLst>
          </p:cNvPr>
          <p:cNvCxnSpPr>
            <a:cxnSpLocks/>
            <a:stCxn id="3" idx="1"/>
            <a:endCxn id="5" idx="2"/>
          </p:cNvCxnSpPr>
          <p:nvPr/>
        </p:nvCxnSpPr>
        <p:spPr>
          <a:xfrm flipH="1" flipV="1">
            <a:off x="2319235" y="1815103"/>
            <a:ext cx="1879241" cy="9871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0544688A-DAC2-4ED0-94A2-F5AD543C126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318721" y="2802261"/>
            <a:ext cx="1879755" cy="980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B91F8DA9-92A7-4273-9D2B-901BEB131E11}"/>
              </a:ext>
            </a:extLst>
          </p:cNvPr>
          <p:cNvCxnSpPr>
            <a:cxnSpLocks/>
          </p:cNvCxnSpPr>
          <p:nvPr/>
        </p:nvCxnSpPr>
        <p:spPr>
          <a:xfrm flipV="1">
            <a:off x="5891103" y="1205721"/>
            <a:ext cx="0" cy="1176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7AE2AED3-106B-4F2E-B414-8E63B5CDE29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7371168" y="1607127"/>
            <a:ext cx="2226609" cy="1195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138CD7C-8A67-480D-8D0E-86C8724F8AF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371168" y="2802261"/>
            <a:ext cx="2226609" cy="254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4198476" y="2382006"/>
            <a:ext cx="3172691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ЖУРАВЛЬ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2B459DB-1A6F-4154-A45A-BC5243E5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9405" y="3523465"/>
            <a:ext cx="1681019" cy="29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2A2043FE-3B49-4C5D-8F1C-25F762C422C6}"/>
              </a:ext>
            </a:extLst>
          </p:cNvPr>
          <p:cNvCxnSpPr>
            <a:cxnSpLocks/>
          </p:cNvCxnSpPr>
          <p:nvPr/>
        </p:nvCxnSpPr>
        <p:spPr>
          <a:xfrm flipH="1">
            <a:off x="4438427" y="3222515"/>
            <a:ext cx="1089912" cy="1589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7796D7F6-26AB-4715-A928-73159ADF1E9E}"/>
              </a:ext>
            </a:extLst>
          </p:cNvPr>
          <p:cNvSpPr/>
          <p:nvPr/>
        </p:nvSpPr>
        <p:spPr>
          <a:xfrm rot="20721190">
            <a:off x="1282042" y="5235509"/>
            <a:ext cx="3953108" cy="6834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дальновидный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C594BD8A-9A5B-4B37-9F17-F745252B192B}"/>
              </a:ext>
            </a:extLst>
          </p:cNvPr>
          <p:cNvCxnSpPr>
            <a:cxnSpLocks/>
          </p:cNvCxnSpPr>
          <p:nvPr/>
        </p:nvCxnSpPr>
        <p:spPr>
          <a:xfrm>
            <a:off x="7287492" y="3222515"/>
            <a:ext cx="2625381" cy="1581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89DA4C27-63C4-4EBF-AC09-D052E92A2042}"/>
              </a:ext>
            </a:extLst>
          </p:cNvPr>
          <p:cNvSpPr/>
          <p:nvPr/>
        </p:nvSpPr>
        <p:spPr>
          <a:xfrm rot="1169501">
            <a:off x="8158737" y="4999124"/>
            <a:ext cx="3689265" cy="6834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простодушный</a:t>
            </a:r>
          </a:p>
        </p:txBody>
      </p:sp>
    </p:spTree>
    <p:extLst>
      <p:ext uri="{BB962C8B-B14F-4D97-AF65-F5344CB8AC3E}">
        <p14:creationId xmlns:p14="http://schemas.microsoft.com/office/powerpoint/2010/main" val="29223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69E69A-CA4F-4B8F-A3FB-3ABE0872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37" y="3752963"/>
            <a:ext cx="1681019" cy="29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изогнутая линия 1">
            <a:extLst>
              <a:ext uri="{FF2B5EF4-FFF2-40B4-BE49-F238E27FC236}">
                <a16:creationId xmlns:a16="http://schemas.microsoft.com/office/drawing/2014/main" xmlns="" id="{57584513-5F4A-47B1-93A5-1C2CCA3673CC}"/>
              </a:ext>
            </a:extLst>
          </p:cNvPr>
          <p:cNvSpPr/>
          <p:nvPr/>
        </p:nvSpPr>
        <p:spPr>
          <a:xfrm>
            <a:off x="2812474" y="2507674"/>
            <a:ext cx="3156210" cy="1990438"/>
          </a:xfrm>
          <a:prstGeom prst="borderCallout2">
            <a:avLst>
              <a:gd name="adj1" fmla="val 48584"/>
              <a:gd name="adj2" fmla="val -411"/>
              <a:gd name="adj3" fmla="val 76209"/>
              <a:gd name="adj4" fmla="val -9211"/>
              <a:gd name="adj5" fmla="val 85021"/>
              <a:gd name="adj6" fmla="val -5375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Прочитай начало и конец сказки!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D7FAA4-75E5-4F8C-A45C-A3EE714C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99" y="3658408"/>
            <a:ext cx="2062799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AAA38E44-84DF-4F6B-B74A-4DD4091C6749}"/>
              </a:ext>
            </a:extLst>
          </p:cNvPr>
          <p:cNvSpPr/>
          <p:nvPr/>
        </p:nvSpPr>
        <p:spPr>
          <a:xfrm flipH="1">
            <a:off x="6096000" y="2507674"/>
            <a:ext cx="3172689" cy="1990438"/>
          </a:xfrm>
          <a:prstGeom prst="borderCallout2">
            <a:avLst>
              <a:gd name="adj1" fmla="val 54044"/>
              <a:gd name="adj2" fmla="val -2883"/>
              <a:gd name="adj3" fmla="val 76209"/>
              <a:gd name="adj4" fmla="val -9211"/>
              <a:gd name="adj5" fmla="val 105224"/>
              <a:gd name="adj6" fmla="val -5499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Почему у нас не получилось подружиться?</a:t>
            </a:r>
          </a:p>
        </p:txBody>
      </p:sp>
    </p:spTree>
    <p:extLst>
      <p:ext uri="{BB962C8B-B14F-4D97-AF65-F5344CB8AC3E}">
        <p14:creationId xmlns:p14="http://schemas.microsoft.com/office/powerpoint/2010/main" val="5318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980046" y="3926854"/>
            <a:ext cx="7832436" cy="10053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Как аукнется, так и откликнется!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006273" y="277093"/>
            <a:ext cx="3779982" cy="67400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5F29ABA-A99E-4E15-99D0-F4062F235FD5}"/>
              </a:ext>
            </a:extLst>
          </p:cNvPr>
          <p:cNvSpPr/>
          <p:nvPr/>
        </p:nvSpPr>
        <p:spPr>
          <a:xfrm>
            <a:off x="2650548" y="1368617"/>
            <a:ext cx="6645851" cy="1042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Что копал, в то и сам попал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1573504" y="2692715"/>
            <a:ext cx="8543636" cy="9656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Умел в гости звать, умей и встречать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BE4BDF0-FAB1-4F70-8482-4BFA66FD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99" y="3658408"/>
            <a:ext cx="2062799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281116F-52B9-4D1D-A9F4-F3A18508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813" y="3732083"/>
            <a:ext cx="1681019" cy="29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091631F4-80F7-4DAF-AFD6-109FFE833B61}"/>
              </a:ext>
            </a:extLst>
          </p:cNvPr>
          <p:cNvSpPr/>
          <p:nvPr/>
        </p:nvSpPr>
        <p:spPr>
          <a:xfrm>
            <a:off x="2225678" y="5184313"/>
            <a:ext cx="7239289" cy="1122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Не рой яму другому- сам в неё попадёшь</a:t>
            </a:r>
          </a:p>
        </p:txBody>
      </p:sp>
    </p:spTree>
    <p:extLst>
      <p:ext uri="{BB962C8B-B14F-4D97-AF65-F5344CB8AC3E}">
        <p14:creationId xmlns:p14="http://schemas.microsoft.com/office/powerpoint/2010/main" val="6749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68035" y="471127"/>
            <a:ext cx="11042073" cy="8034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последовательности событий в сказке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8" y="1586043"/>
            <a:ext cx="7769661" cy="519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Журавль пригласил лису в гости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BE4BDF0-FAB1-4F70-8482-4BFA66FD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00" y="3658408"/>
            <a:ext cx="1799356" cy="26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281116F-52B9-4D1D-A9F4-F3A18508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599" y="3732083"/>
            <a:ext cx="1473232" cy="258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8" y="2334186"/>
            <a:ext cx="7769661" cy="519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пригласила журавля в гости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7" y="3113354"/>
            <a:ext cx="7769662" cy="519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с журавлём подружились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8" y="3872043"/>
            <a:ext cx="7769661" cy="519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угощает журавля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6" y="4664466"/>
            <a:ext cx="7769663" cy="544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дружба врозь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3">
            <a:extLst>
              <a:ext uri="{FF2B5EF4-FFF2-40B4-BE49-F238E27FC236}">
                <a16:creationId xmlns:a16="http://schemas.microsoft.com/office/drawing/2014/main" xmlns="" id="{301028E0-A00A-4CAF-B0E6-200E4527318A}"/>
              </a:ext>
            </a:extLst>
          </p:cNvPr>
          <p:cNvSpPr/>
          <p:nvPr/>
        </p:nvSpPr>
        <p:spPr>
          <a:xfrm>
            <a:off x="2179638" y="5368334"/>
            <a:ext cx="7769661" cy="519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Журавль угощает лису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380511" y="526473"/>
            <a:ext cx="5070762" cy="91439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фразу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29A6D40-DAD0-494E-B9FE-316207C09B0B}"/>
              </a:ext>
            </a:extLst>
          </p:cNvPr>
          <p:cNvSpPr/>
          <p:nvPr/>
        </p:nvSpPr>
        <p:spPr>
          <a:xfrm>
            <a:off x="2036619" y="2655456"/>
            <a:ext cx="7269019" cy="942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Я бы подружился с тем, кто …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191F1A4-1EE0-48FE-985D-FEBDEB647FAC}"/>
              </a:ext>
            </a:extLst>
          </p:cNvPr>
          <p:cNvSpPr/>
          <p:nvPr/>
        </p:nvSpPr>
        <p:spPr>
          <a:xfrm>
            <a:off x="2036619" y="4319912"/>
            <a:ext cx="7269019" cy="942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Я бы подружилась с тем, кто 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4360906-7094-4F70-AC26-3BE072DD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37" y="3703785"/>
            <a:ext cx="2062799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42C03FC-0ACA-4023-A1C8-CBBB22E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37" y="3752963"/>
            <a:ext cx="1681019" cy="29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едько аттест\Математика\1639199284_45-papik-pro-p-svetofor-klipart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5" y="189390"/>
            <a:ext cx="11810849" cy="64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591129" y="5244985"/>
            <a:ext cx="5269345" cy="6991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Каша из топора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91129" y="429492"/>
            <a:ext cx="6765635" cy="95596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11E67FE-8064-4302-9920-6FCEB897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27" y="1539280"/>
            <a:ext cx="5257368" cy="4211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410693" y="2881747"/>
            <a:ext cx="7329055" cy="338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Ма-ма-ма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– дома я сама.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Му-му-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– молоко кому?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Мо-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мо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-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мо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– едим эскимо.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  Мы-мы-мы – прочитали мы.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  Ми- ми-ми – поём ноту «ми».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410692" y="453276"/>
            <a:ext cx="6897256" cy="91636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РЕЧЕВАЯ РАЗМИНКА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3766" y="2091524"/>
            <a:ext cx="7563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Учись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отчётливо произносить звуки.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618511" y="2107041"/>
            <a:ext cx="7356763" cy="34763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Чижи,ужи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, ежи, стрижи,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Жирафы, мыши и моржи,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Шиповник, шины, камыши,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Машины и карандаши.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521528" y="420258"/>
            <a:ext cx="7162800" cy="108988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ПРОИЗНЕСИ БЫСТРО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6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7CB49B6-1370-4B60-8D5A-D6B393E03B9A}"/>
              </a:ext>
            </a:extLst>
          </p:cNvPr>
          <p:cNvSpPr/>
          <p:nvPr/>
        </p:nvSpPr>
        <p:spPr>
          <a:xfrm>
            <a:off x="1076614" y="1619595"/>
            <a:ext cx="10242551" cy="2481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Какую сказку изучали о лисе?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3348991" y="2316305"/>
            <a:ext cx="5989320" cy="10629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Лиса и журавль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118265" y="454204"/>
            <a:ext cx="4139047" cy="133303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2201C1E-EF6A-4CB5-9106-BC410818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18" y="3698352"/>
            <a:ext cx="1873751" cy="27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F7D1B71-A672-43CF-8604-40B14C91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599" y="3715414"/>
            <a:ext cx="1505528" cy="2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F7C991D-3DDA-4C65-A8F8-68C051577F24}"/>
              </a:ext>
            </a:extLst>
          </p:cNvPr>
          <p:cNvSpPr/>
          <p:nvPr/>
        </p:nvSpPr>
        <p:spPr>
          <a:xfrm>
            <a:off x="3451860" y="4395590"/>
            <a:ext cx="5886451" cy="12847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Сказка о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4571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651164" y="1988129"/>
            <a:ext cx="3930075" cy="766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Не обессудь -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786909" y="397167"/>
            <a:ext cx="4747491" cy="11961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1918F8-E832-40FA-85BD-2F33E24375A2}"/>
              </a:ext>
            </a:extLst>
          </p:cNvPr>
          <p:cNvSpPr/>
          <p:nvPr/>
        </p:nvSpPr>
        <p:spPr>
          <a:xfrm>
            <a:off x="4747492" y="1988125"/>
            <a:ext cx="6142181" cy="7666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429BA2C-7F93-45DA-B0C1-1310A1BA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937" y="3704590"/>
            <a:ext cx="1860175" cy="27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B77EC6F-7061-424A-9BC1-16545A5C64D5}"/>
              </a:ext>
            </a:extLst>
          </p:cNvPr>
          <p:cNvSpPr/>
          <p:nvPr/>
        </p:nvSpPr>
        <p:spPr>
          <a:xfrm>
            <a:off x="651164" y="3045695"/>
            <a:ext cx="3810000" cy="766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Потчевать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-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B9488D0-D490-48CE-AD5C-7B64005B39A5}"/>
              </a:ext>
            </a:extLst>
          </p:cNvPr>
          <p:cNvSpPr/>
          <p:nvPr/>
        </p:nvSpPr>
        <p:spPr>
          <a:xfrm>
            <a:off x="4786747" y="3045692"/>
            <a:ext cx="5130800" cy="9167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F697FC7-D1EC-45A7-877E-C5909C58FE12}"/>
              </a:ext>
            </a:extLst>
          </p:cNvPr>
          <p:cNvSpPr/>
          <p:nvPr/>
        </p:nvSpPr>
        <p:spPr>
          <a:xfrm>
            <a:off x="651166" y="4103258"/>
            <a:ext cx="3809999" cy="1512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Несолоно хлебавши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BB79DD5-4957-4500-BBA1-2E027300D265}"/>
              </a:ext>
            </a:extLst>
          </p:cNvPr>
          <p:cNvSpPr/>
          <p:nvPr/>
        </p:nvSpPr>
        <p:spPr>
          <a:xfrm>
            <a:off x="4786747" y="4412877"/>
            <a:ext cx="5130800" cy="8176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927929" y="452586"/>
            <a:ext cx="6091381" cy="91901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554182" y="2286001"/>
            <a:ext cx="11028218" cy="41563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70C0"/>
                </a:solidFill>
              </a:rPr>
              <a:t>Вдруг закрыли небо тучи, </a:t>
            </a:r>
            <a:r>
              <a:rPr lang="ru-RU" sz="2400" i="1" dirty="0">
                <a:solidFill>
                  <a:srgbClr val="7030A0"/>
                </a:solidFill>
              </a:rPr>
              <a:t>(Дети встают на носочки, поднимают вверх перекрещенные руки.)</a:t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Начал капать дождь колючий </a:t>
            </a:r>
            <a:r>
              <a:rPr lang="ru-RU" sz="2400" i="1" dirty="0">
                <a:solidFill>
                  <a:srgbClr val="7030A0"/>
                </a:solidFill>
              </a:rPr>
              <a:t>(Прыгают на носочках, держа руки на поясе.)</a:t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Долго дождик будет плакать,</a:t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Разведет повсюду слякоть. </a:t>
            </a:r>
            <a:r>
              <a:rPr lang="ru-RU" sz="2400" i="1" dirty="0">
                <a:solidFill>
                  <a:srgbClr val="7030A0"/>
                </a:solidFill>
              </a:rPr>
              <a:t>(Приседают, держа руки на поясе.)</a:t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Грязь и лужи на дороге,</a:t>
            </a:r>
            <a:br>
              <a:rPr lang="ru-RU" sz="2400" i="1" dirty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Поднимай повыше ноги. </a:t>
            </a:r>
            <a:r>
              <a:rPr lang="ru-RU" sz="2400" i="1" dirty="0">
                <a:solidFill>
                  <a:srgbClr val="7030A0"/>
                </a:solidFill>
              </a:rPr>
              <a:t>(Идут по кругу, высоко поднимая колени.)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 rot="20678470">
            <a:off x="681327" y="1157588"/>
            <a:ext cx="2746483" cy="75970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хитрая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2AA3DB6-7370-4F40-8AD5-D1E90D158666}"/>
              </a:ext>
            </a:extLst>
          </p:cNvPr>
          <p:cNvSpPr/>
          <p:nvPr/>
        </p:nvSpPr>
        <p:spPr>
          <a:xfrm>
            <a:off x="4771017" y="522231"/>
            <a:ext cx="3306185" cy="91940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обманчивая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A4A8EC8-F901-4B2A-BEAC-EF041D784456}"/>
              </a:ext>
            </a:extLst>
          </p:cNvPr>
          <p:cNvSpPr/>
          <p:nvPr/>
        </p:nvSpPr>
        <p:spPr>
          <a:xfrm rot="1271762">
            <a:off x="8852806" y="1172441"/>
            <a:ext cx="2761951" cy="73512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жадная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E92C14D-FA0B-49F4-9846-0F0FC3E384C2}"/>
              </a:ext>
            </a:extLst>
          </p:cNvPr>
          <p:cNvSpPr/>
          <p:nvPr/>
        </p:nvSpPr>
        <p:spPr>
          <a:xfrm rot="20458431">
            <a:off x="394179" y="3858195"/>
            <a:ext cx="3057296" cy="6834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притворная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8AF85BA-2173-4D78-B02E-ADFA045C0F8D}"/>
              </a:ext>
            </a:extLst>
          </p:cNvPr>
          <p:cNvSpPr/>
          <p:nvPr/>
        </p:nvSpPr>
        <p:spPr>
          <a:xfrm rot="1169501">
            <a:off x="8094732" y="4608483"/>
            <a:ext cx="3158817" cy="64762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лукавая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D4CE274B-70F2-466D-A496-E3E517057781}"/>
              </a:ext>
            </a:extLst>
          </p:cNvPr>
          <p:cNvCxnSpPr>
            <a:cxnSpLocks/>
            <a:stCxn id="3" idx="1"/>
            <a:endCxn id="5" idx="2"/>
          </p:cNvCxnSpPr>
          <p:nvPr/>
        </p:nvCxnSpPr>
        <p:spPr>
          <a:xfrm flipH="1" flipV="1">
            <a:off x="2155177" y="1903723"/>
            <a:ext cx="2527153" cy="856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0544688A-DAC2-4ED0-94A2-F5AD543C126B}"/>
              </a:ext>
            </a:extLst>
          </p:cNvPr>
          <p:cNvCxnSpPr>
            <a:cxnSpLocks/>
            <a:stCxn id="3" idx="1"/>
            <a:endCxn id="8" idx="3"/>
          </p:cNvCxnSpPr>
          <p:nvPr/>
        </p:nvCxnSpPr>
        <p:spPr>
          <a:xfrm flipH="1">
            <a:off x="3367965" y="2760496"/>
            <a:ext cx="1314363" cy="941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B91F8DA9-92A7-4273-9D2B-901BEB131E11}"/>
              </a:ext>
            </a:extLst>
          </p:cNvPr>
          <p:cNvCxnSpPr>
            <a:cxnSpLocks/>
          </p:cNvCxnSpPr>
          <p:nvPr/>
        </p:nvCxnSpPr>
        <p:spPr>
          <a:xfrm flipV="1">
            <a:off x="5891103" y="1205721"/>
            <a:ext cx="0" cy="1176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7AE2AED3-106B-4F2E-B414-8E63B5CDE29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942317" y="1607128"/>
            <a:ext cx="2655459" cy="115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138CD7C-8A67-480D-8D0E-86C8724F8AF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942316" y="2760492"/>
            <a:ext cx="2820520" cy="1820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564508C-715C-4CB1-A20F-BD1061B5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07" y="3378525"/>
            <a:ext cx="2062799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690B7191-C3FE-42BA-9500-0F7BE7906CF4}"/>
              </a:ext>
            </a:extLst>
          </p:cNvPr>
          <p:cNvCxnSpPr>
            <a:cxnSpLocks/>
          </p:cNvCxnSpPr>
          <p:nvPr/>
        </p:nvCxnSpPr>
        <p:spPr>
          <a:xfrm flipH="1">
            <a:off x="4051844" y="3117576"/>
            <a:ext cx="1515035" cy="1463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4682330" y="2340241"/>
            <a:ext cx="2259988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ЛИСА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B2C14733-8660-4BA9-9B68-37162DA69990}"/>
              </a:ext>
            </a:extLst>
          </p:cNvPr>
          <p:cNvSpPr/>
          <p:nvPr/>
        </p:nvSpPr>
        <p:spPr>
          <a:xfrm rot="20458431">
            <a:off x="398970" y="4940438"/>
            <a:ext cx="3776103" cy="78312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невоспитанная</a:t>
            </a:r>
          </a:p>
        </p:txBody>
      </p:sp>
    </p:spTree>
    <p:extLst>
      <p:ext uri="{BB962C8B-B14F-4D97-AF65-F5344CB8AC3E}">
        <p14:creationId xmlns:p14="http://schemas.microsoft.com/office/powerpoint/2010/main" val="17653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560</TotalTime>
  <Words>262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Владимир</cp:lastModifiedBy>
  <cp:revision>66</cp:revision>
  <dcterms:created xsi:type="dcterms:W3CDTF">2019-11-21T05:15:03Z</dcterms:created>
  <dcterms:modified xsi:type="dcterms:W3CDTF">2023-10-24T19:30:43Z</dcterms:modified>
</cp:coreProperties>
</file>