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8" r:id="rId11"/>
    <p:sldId id="309" r:id="rId12"/>
    <p:sldId id="310" r:id="rId13"/>
    <p:sldId id="311" r:id="rId14"/>
    <p:sldId id="312" r:id="rId15"/>
    <p:sldId id="30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E61"/>
    <a:srgbClr val="BF363D"/>
    <a:srgbClr val="E6E6E6"/>
    <a:srgbClr val="EDC1C3"/>
    <a:srgbClr val="22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0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A6D4-79A2-4A99-9C85-0158DAD1072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ED16-E333-48BF-9603-253B82C7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529263" cy="6858000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7383" y="2580055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Итоговое сочинение/изложение</a:t>
            </a:r>
          </a:p>
          <a:p>
            <a:pPr algn="ctr"/>
            <a:endParaRPr lang="ru-RU" sz="4400" dirty="0"/>
          </a:p>
          <a:p>
            <a:pPr algn="ctr"/>
            <a:endParaRPr lang="ru-RU" sz="4400" dirty="0"/>
          </a:p>
          <a:p>
            <a:pPr algn="ctr"/>
            <a:endParaRPr lang="ru-RU" sz="4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63040" y="2961103"/>
            <a:ext cx="10247021" cy="1131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3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551" y="5734055"/>
            <a:ext cx="6648449" cy="956456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286080"/>
            <a:ext cx="1246948" cy="15046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6526" y="5548317"/>
            <a:ext cx="9520237" cy="185738"/>
          </a:xfrm>
          <a:prstGeom prst="rect">
            <a:avLst/>
          </a:prstGeom>
          <a:solidFill>
            <a:srgbClr val="E6E8EA"/>
          </a:solidFill>
          <a:ln>
            <a:solidFill>
              <a:srgbClr val="E6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81187" y="172417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ГОУ ДПО ТО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«ИНСТИТУТ ПОВЫШЕНИЯ КВАЛИФИКАЦИИ 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ПРОФЕССИОНАЛЬНОЙ ПЕРЕПОДГОТОВКИ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ОБРАЗОВАНИЯ ТУЛЬСКОЙ ОБЛАСТИ»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6438" y="1016054"/>
            <a:ext cx="3205162" cy="4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7858" y="1064398"/>
            <a:ext cx="22461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Инновационность</a:t>
            </a:r>
          </a:p>
          <a:p>
            <a:pPr>
              <a:lnSpc>
                <a:spcPts val="1800"/>
              </a:lnSpc>
            </a:pPr>
            <a:r>
              <a:rPr lang="ru-RU" b="1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Профессионализм</a:t>
            </a:r>
          </a:p>
          <a:p>
            <a:pPr>
              <a:lnSpc>
                <a:spcPts val="1800"/>
              </a:lnSpc>
            </a:pPr>
            <a:r>
              <a:rPr lang="ru-RU" b="1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Качество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08644" y="450056"/>
            <a:ext cx="183356" cy="1490663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04322" y="5737913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УШАКОВ С.И.</a:t>
            </a:r>
            <a:r>
              <a:rPr lang="ru-RU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учебно-методической работе отдела статистических исследований центра статистики, мониторинга и проведения ГИА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0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7651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Список участников итогового сочинения/изложения в ОО (ИС_04)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279"/>
            <a:ext cx="12192000" cy="5727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31343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Ведомость проведения итогового сочинения/изложения в учебном кабинете ОО (ИС-05)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360"/>
            <a:ext cx="12192000" cy="5898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проведения итогового сочинения/изложения в учебном кабинете ОО (ИС-05)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7400"/>
            <a:ext cx="12229196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650" y="-1"/>
            <a:ext cx="7248525" cy="8130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 итогового сочинения/изложения (ИС-06)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6007" cy="686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00" y="823501"/>
            <a:ext cx="7525800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4449"/>
            <a:ext cx="12192000" cy="69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78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коррекции персональных данных участников итогового сочинения/изложения (ИС-07)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0869"/>
            <a:ext cx="12192000" cy="5767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" y="-44449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4731488" y="0"/>
            <a:ext cx="7460512" cy="4632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7288" y="2549093"/>
            <a:ext cx="11034712" cy="4299736"/>
          </a:xfrm>
          <a:prstGeom prst="rect">
            <a:avLst/>
          </a:prstGeom>
          <a:solidFill>
            <a:srgbClr val="3A3E61"/>
          </a:solidFill>
          <a:ln>
            <a:solidFill>
              <a:srgbClr val="3A3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09824"/>
            <a:ext cx="8424936" cy="18112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080" y="188640"/>
            <a:ext cx="3744416" cy="6075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регистрации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271156" cy="68339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24000" y="4221088"/>
            <a:ext cx="89644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32104" y="735957"/>
            <a:ext cx="345638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участником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(Кроме поля «количество бланков записи», которое заполняется членом комиссии по завершению сочинения (изложения)в присутствии участника)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47280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ответственным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39816" y="1196752"/>
            <a:ext cx="663152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5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96" y="332656"/>
            <a:ext cx="36004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бланки заполняются </a:t>
            </a:r>
            <a:r>
              <a:rPr lang="ru-RU" sz="1600" dirty="0" err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гелевыми</a:t>
            </a: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капиллярными ручками с чернилами черного цвета.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итогового сочинения (изложения) должен изображать каждую цифру и букву во всех заполняемых полях бланка регистрации и верхней части бланка записи (дополнительного бланка записи), тщательно копируя образец ее написания из строки с образцами написания символов, расположенной в верхней части бланка регистрации.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5271156" cy="68339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5" y="3141506"/>
            <a:ext cx="3334215" cy="99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19049"/>
            <a:ext cx="3724795" cy="1524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795" y="1"/>
            <a:ext cx="3639058" cy="152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20" y="1166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 заполнен синей ручкой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136" y="297814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 заполнен </a:t>
            </a:r>
            <a:r>
              <a:rPr lang="ru-RU" b="1" u="sng" dirty="0">
                <a:solidFill>
                  <a:srgbClr val="FF0000"/>
                </a:solidFill>
              </a:rPr>
              <a:t>НЕ ПО ОБРАЗЦАМ НАПИСАНИЯ </a:t>
            </a:r>
            <a:r>
              <a:rPr lang="ru-RU" b="1" dirty="0">
                <a:solidFill>
                  <a:srgbClr val="FF0000"/>
                </a:solidFill>
              </a:rPr>
              <a:t>символов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1" y="4224704"/>
            <a:ext cx="5687055" cy="2260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96" y="188640"/>
            <a:ext cx="506045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записи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оформления сочинения (изложения).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участником: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региона;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вида работы (20 –сочинение, 21 – изложение);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участника;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49" y="1"/>
            <a:ext cx="5365540" cy="680652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6200000">
            <a:off x="5231904" y="1484784"/>
            <a:ext cx="669880" cy="3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23792" y="2010648"/>
            <a:ext cx="27363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Заполнено </a:t>
            </a:r>
            <a:r>
              <a:rPr lang="ru-RU" dirty="0" err="1">
                <a:solidFill>
                  <a:srgbClr val="FF0000"/>
                </a:solidFill>
              </a:rPr>
              <a:t>автоматизированно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59496" y="-20816"/>
            <a:ext cx="10632504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056" y="260648"/>
            <a:ext cx="3473584" cy="60029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бланк записи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49" y="1"/>
            <a:ext cx="5365540" cy="680652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200000">
            <a:off x="5231904" y="1484784"/>
            <a:ext cx="669880" cy="3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5489" y="1999066"/>
            <a:ext cx="168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Заполняется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организатором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016" y="1190625"/>
            <a:ext cx="5057684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записи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оформления сочинения (изложения).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участником: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региона;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вида работы (20 –сочинение, 21 – изложение);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участника;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темы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организатором: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 работы (переносится с бланка ответов);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-Лист (3 – для первого </a:t>
            </a:r>
            <a:r>
              <a:rPr lang="ru-RU" sz="2000" dirty="0" err="1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доп.бланка</a:t>
            </a:r>
            <a:r>
              <a:rPr lang="ru-RU" sz="2000" dirty="0">
                <a:solidFill>
                  <a:srgbClr val="3A3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– для второго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-1"/>
            <a:ext cx="1559497" cy="6858001"/>
          </a:xfrm>
          <a:prstGeom prst="rect">
            <a:avLst/>
          </a:prstGeom>
          <a:solidFill>
            <a:srgbClr val="BF363D"/>
          </a:solidFill>
          <a:ln>
            <a:solidFill>
              <a:srgbClr val="BF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" y="94888"/>
            <a:ext cx="1246948" cy="15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9398" cy="68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70" y="-24495"/>
            <a:ext cx="5894843" cy="68955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Фигура, имеющая форму буквы L 4"/>
          <p:cNvSpPr/>
          <p:nvPr/>
        </p:nvSpPr>
        <p:spPr>
          <a:xfrm rot="18771820">
            <a:off x="2439693" y="485481"/>
            <a:ext cx="1512168" cy="1293028"/>
          </a:xfrm>
          <a:prstGeom prst="corner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37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3A3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97" y="67876"/>
            <a:ext cx="5963616" cy="3250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97" y="3318275"/>
            <a:ext cx="5975677" cy="3518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65744" y="6749680"/>
            <a:ext cx="43924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" y="28647"/>
            <a:ext cx="938216" cy="13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7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335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участников итогового сочинения/изложения в ОО (ИС_04)</vt:lpstr>
      <vt:lpstr>Ведомость проведения итогового сочинения/изложения в учебном кабинете ОО (ИС-05)</vt:lpstr>
      <vt:lpstr>Ведомость проведения итогового сочинения/изложения в учебном кабинете ОО (ИС-05)</vt:lpstr>
      <vt:lpstr>Протокол проверки итогового сочинения/изложения (ИС-06)</vt:lpstr>
      <vt:lpstr>Ведомость коррекции персональных данных участников итогового сочинения/изложения (ИС-07)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User</cp:lastModifiedBy>
  <cp:revision>224</cp:revision>
  <dcterms:created xsi:type="dcterms:W3CDTF">2022-12-19T08:31:11Z</dcterms:created>
  <dcterms:modified xsi:type="dcterms:W3CDTF">2023-11-28T07:45:21Z</dcterms:modified>
</cp:coreProperties>
</file>